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1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ags/tag27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28.xml" ContentType="application/vnd.openxmlformats-officedocument.presentationml.tags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704" r:id="rId5"/>
  </p:sldMasterIdLst>
  <p:notesMasterIdLst>
    <p:notesMasterId r:id="rId63"/>
  </p:notesMasterIdLst>
  <p:sldIdLst>
    <p:sldId id="404" r:id="rId6"/>
    <p:sldId id="2141412562" r:id="rId7"/>
    <p:sldId id="2294" r:id="rId8"/>
    <p:sldId id="2141412652" r:id="rId9"/>
    <p:sldId id="2298" r:id="rId10"/>
    <p:sldId id="2141412653" r:id="rId11"/>
    <p:sldId id="2304" r:id="rId12"/>
    <p:sldId id="2306" r:id="rId13"/>
    <p:sldId id="467" r:id="rId14"/>
    <p:sldId id="2141412542" r:id="rId15"/>
    <p:sldId id="2141412546" r:id="rId16"/>
    <p:sldId id="2141412545" r:id="rId17"/>
    <p:sldId id="2141412550" r:id="rId18"/>
    <p:sldId id="2141412549" r:id="rId19"/>
    <p:sldId id="2141412551" r:id="rId20"/>
    <p:sldId id="2141412552" r:id="rId21"/>
    <p:sldId id="2141412553" r:id="rId22"/>
    <p:sldId id="2141412554" r:id="rId23"/>
    <p:sldId id="2141412547" r:id="rId24"/>
    <p:sldId id="2141412558" r:id="rId25"/>
    <p:sldId id="2141412650" r:id="rId26"/>
    <p:sldId id="2141412560" r:id="rId27"/>
    <p:sldId id="2141412561" r:id="rId28"/>
    <p:sldId id="2141412570" r:id="rId29"/>
    <p:sldId id="2141412574" r:id="rId30"/>
    <p:sldId id="2141412575" r:id="rId31"/>
    <p:sldId id="2141412576" r:id="rId32"/>
    <p:sldId id="2141412578" r:id="rId33"/>
    <p:sldId id="2141412577" r:id="rId34"/>
    <p:sldId id="2141412580" r:id="rId35"/>
    <p:sldId id="2141412581" r:id="rId36"/>
    <p:sldId id="2141412582" r:id="rId37"/>
    <p:sldId id="2141412583" r:id="rId38"/>
    <p:sldId id="2141412571" r:id="rId39"/>
    <p:sldId id="2141412573" r:id="rId40"/>
    <p:sldId id="2141412584" r:id="rId41"/>
    <p:sldId id="2141412585" r:id="rId42"/>
    <p:sldId id="2141412586" r:id="rId43"/>
    <p:sldId id="2141412572" r:id="rId44"/>
    <p:sldId id="2141412563" r:id="rId45"/>
    <p:sldId id="2302" r:id="rId46"/>
    <p:sldId id="2141412565" r:id="rId47"/>
    <p:sldId id="2141412568" r:id="rId48"/>
    <p:sldId id="2271" r:id="rId49"/>
    <p:sldId id="2141412587" r:id="rId50"/>
    <p:sldId id="2141412640" r:id="rId51"/>
    <p:sldId id="2141412641" r:id="rId52"/>
    <p:sldId id="2141412642" r:id="rId53"/>
    <p:sldId id="2141412644" r:id="rId54"/>
    <p:sldId id="2141412645" r:id="rId55"/>
    <p:sldId id="2141412647" r:id="rId56"/>
    <p:sldId id="2141412648" r:id="rId57"/>
    <p:sldId id="2141412651" r:id="rId58"/>
    <p:sldId id="2141412649" r:id="rId59"/>
    <p:sldId id="2141412655" r:id="rId60"/>
    <p:sldId id="451" r:id="rId61"/>
    <p:sldId id="2141412604" r:id="rId62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12" userDrawn="1">
          <p15:clr>
            <a:srgbClr val="A4A3A4"/>
          </p15:clr>
        </p15:guide>
        <p15:guide id="2" pos="39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FFF"/>
    <a:srgbClr val="FFFF99"/>
    <a:srgbClr val="2D875A"/>
    <a:srgbClr val="2FFFD7"/>
    <a:srgbClr val="00CC99"/>
    <a:srgbClr val="339966"/>
    <a:srgbClr val="FF9999"/>
    <a:srgbClr val="FFFAEB"/>
    <a:srgbClr val="FFF2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BB981D-D060-4750-A6E2-3E3EA286CAFF}" v="578" dt="2026-01-30T12:51:27.818"/>
    <p1510:client id="{4F03B667-815F-47B6-A9C1-E5E46C2D0415}" v="2" dt="2026-01-30T12:01:47.511"/>
    <p1510:client id="{50F39827-F093-4B34-AA63-A4D0DB96A99C}" v="235" dt="2026-01-29T22:05:12.8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82" autoAdjust="0"/>
    <p:restoredTop sz="93557" autoAdjust="0"/>
  </p:normalViewPr>
  <p:slideViewPr>
    <p:cSldViewPr snapToGrid="0" showGuides="1">
      <p:cViewPr varScale="1">
        <p:scale>
          <a:sx n="85" d="100"/>
          <a:sy n="85" d="100"/>
        </p:scale>
        <p:origin x="576" y="78"/>
      </p:cViewPr>
      <p:guideLst>
        <p:guide orient="horz" pos="2712"/>
        <p:guide pos="3984"/>
      </p:guideLst>
    </p:cSldViewPr>
  </p:slideViewPr>
  <p:outlineViewPr>
    <p:cViewPr>
      <p:scale>
        <a:sx n="33" d="100"/>
        <a:sy n="33" d="100"/>
      </p:scale>
      <p:origin x="0" y="-145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684"/>
    </p:cViewPr>
  </p:sorterViewPr>
  <p:notesViewPr>
    <p:cSldViewPr snapToGrid="0" showGuides="1">
      <p:cViewPr varScale="1">
        <p:scale>
          <a:sx n="82" d="100"/>
          <a:sy n="82" d="100"/>
        </p:scale>
        <p:origin x="2922" y="7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notesMaster" Target="notesMasters/notesMaster1.xml"/><Relationship Id="rId68" Type="http://schemas.microsoft.com/office/2016/11/relationships/changesInfo" Target="changesInfos/changesInfo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presProps" Target="presProps.xml"/><Relationship Id="rId69" Type="http://schemas.microsoft.com/office/2015/10/relationships/revisionInfo" Target="revisionInfo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urcaro Giorgia" userId="04e0203b-d292-4082-b5e7-483f8b12ad4d" providerId="ADAL" clId="{567724B9-F6A6-49E9-B279-2198AEEF7C16}"/>
    <pc:docChg chg="undo custSel addSld delSld modSld sldOrd modMainMaster">
      <pc:chgData name="Purcaro Giorgia" userId="04e0203b-d292-4082-b5e7-483f8b12ad4d" providerId="ADAL" clId="{567724B9-F6A6-49E9-B279-2198AEEF7C16}" dt="2026-01-29T22:05:12.847" v="997"/>
      <pc:docMkLst>
        <pc:docMk/>
      </pc:docMkLst>
      <pc:sldChg chg="addSp delSp modSp mod">
        <pc:chgData name="Purcaro Giorgia" userId="04e0203b-d292-4082-b5e7-483f8b12ad4d" providerId="ADAL" clId="{567724B9-F6A6-49E9-B279-2198AEEF7C16}" dt="2026-01-21T08:33:56.507" v="58" actId="20577"/>
        <pc:sldMkLst>
          <pc:docMk/>
          <pc:sldMk cId="2569030329" sldId="404"/>
        </pc:sldMkLst>
        <pc:spChg chg="mod">
          <ac:chgData name="Purcaro Giorgia" userId="04e0203b-d292-4082-b5e7-483f8b12ad4d" providerId="ADAL" clId="{567724B9-F6A6-49E9-B279-2198AEEF7C16}" dt="2026-01-21T08:33:22.203" v="39" actId="1076"/>
          <ac:spMkLst>
            <pc:docMk/>
            <pc:sldMk cId="2569030329" sldId="404"/>
            <ac:spMk id="2" creationId="{00000000-0000-0000-0000-000000000000}"/>
          </ac:spMkLst>
        </pc:spChg>
        <pc:spChg chg="mod">
          <ac:chgData name="Purcaro Giorgia" userId="04e0203b-d292-4082-b5e7-483f8b12ad4d" providerId="ADAL" clId="{567724B9-F6A6-49E9-B279-2198AEEF7C16}" dt="2026-01-21T08:33:15.915" v="37" actId="1076"/>
          <ac:spMkLst>
            <pc:docMk/>
            <pc:sldMk cId="2569030329" sldId="404"/>
            <ac:spMk id="4" creationId="{00000000-0000-0000-0000-000000000000}"/>
          </ac:spMkLst>
        </pc:spChg>
        <pc:spChg chg="mod">
          <ac:chgData name="Purcaro Giorgia" userId="04e0203b-d292-4082-b5e7-483f8b12ad4d" providerId="ADAL" clId="{567724B9-F6A6-49E9-B279-2198AEEF7C16}" dt="2026-01-21T08:33:56.507" v="58" actId="20577"/>
          <ac:spMkLst>
            <pc:docMk/>
            <pc:sldMk cId="2569030329" sldId="404"/>
            <ac:spMk id="5" creationId="{00000000-0000-0000-0000-000000000000}"/>
          </ac:spMkLst>
        </pc:spChg>
        <pc:picChg chg="mod">
          <ac:chgData name="Purcaro Giorgia" userId="04e0203b-d292-4082-b5e7-483f8b12ad4d" providerId="ADAL" clId="{567724B9-F6A6-49E9-B279-2198AEEF7C16}" dt="2026-01-21T08:33:11.651" v="35" actId="1076"/>
          <ac:picMkLst>
            <pc:docMk/>
            <pc:sldMk cId="2569030329" sldId="404"/>
            <ac:picMk id="6" creationId="{00000000-0000-0000-0000-000000000000}"/>
          </ac:picMkLst>
        </pc:picChg>
        <pc:picChg chg="add mod">
          <ac:chgData name="Purcaro Giorgia" userId="04e0203b-d292-4082-b5e7-483f8b12ad4d" providerId="ADAL" clId="{567724B9-F6A6-49E9-B279-2198AEEF7C16}" dt="2026-01-21T08:33:11.651" v="35" actId="1076"/>
          <ac:picMkLst>
            <pc:docMk/>
            <pc:sldMk cId="2569030329" sldId="404"/>
            <ac:picMk id="7" creationId="{625B991E-D4CA-33EA-164D-85755A26414F}"/>
          </ac:picMkLst>
        </pc:picChg>
        <pc:picChg chg="add del mod">
          <ac:chgData name="Purcaro Giorgia" userId="04e0203b-d292-4082-b5e7-483f8b12ad4d" providerId="ADAL" clId="{567724B9-F6A6-49E9-B279-2198AEEF7C16}" dt="2026-01-21T08:33:38.507" v="44" actId="1076"/>
          <ac:picMkLst>
            <pc:docMk/>
            <pc:sldMk cId="2569030329" sldId="404"/>
            <ac:picMk id="11" creationId="{22E71500-5D37-6AE3-82A2-C3F57764739B}"/>
          </ac:picMkLst>
        </pc:picChg>
        <pc:picChg chg="add mod modCrop">
          <ac:chgData name="Purcaro Giorgia" userId="04e0203b-d292-4082-b5e7-483f8b12ad4d" providerId="ADAL" clId="{567724B9-F6A6-49E9-B279-2198AEEF7C16}" dt="2026-01-21T08:33:11.651" v="35" actId="1076"/>
          <ac:picMkLst>
            <pc:docMk/>
            <pc:sldMk cId="2569030329" sldId="404"/>
            <ac:picMk id="13" creationId="{8473110B-2DC2-093B-673C-199013AA5CF9}"/>
          </ac:picMkLst>
        </pc:picChg>
        <pc:picChg chg="add mod">
          <ac:chgData name="Purcaro Giorgia" userId="04e0203b-d292-4082-b5e7-483f8b12ad4d" providerId="ADAL" clId="{567724B9-F6A6-49E9-B279-2198AEEF7C16}" dt="2026-01-21T08:33:07.890" v="34" actId="1076"/>
          <ac:picMkLst>
            <pc:docMk/>
            <pc:sldMk cId="2569030329" sldId="404"/>
            <ac:picMk id="16" creationId="{B31A54B7-7E8C-1187-5405-FC80476EB0EF}"/>
          </ac:picMkLst>
        </pc:picChg>
      </pc:sldChg>
      <pc:sldChg chg="del">
        <pc:chgData name="Purcaro Giorgia" userId="04e0203b-d292-4082-b5e7-483f8b12ad4d" providerId="ADAL" clId="{567724B9-F6A6-49E9-B279-2198AEEF7C16}" dt="2026-01-29T20:51:43.221" v="227" actId="47"/>
        <pc:sldMkLst>
          <pc:docMk/>
          <pc:sldMk cId="2571727022" sldId="942"/>
        </pc:sldMkLst>
      </pc:sldChg>
      <pc:sldChg chg="del">
        <pc:chgData name="Purcaro Giorgia" userId="04e0203b-d292-4082-b5e7-483f8b12ad4d" providerId="ADAL" clId="{567724B9-F6A6-49E9-B279-2198AEEF7C16}" dt="2026-01-29T20:41:54.904" v="220" actId="47"/>
        <pc:sldMkLst>
          <pc:docMk/>
          <pc:sldMk cId="346440175" sldId="970"/>
        </pc:sldMkLst>
      </pc:sldChg>
      <pc:sldChg chg="del">
        <pc:chgData name="Purcaro Giorgia" userId="04e0203b-d292-4082-b5e7-483f8b12ad4d" providerId="ADAL" clId="{567724B9-F6A6-49E9-B279-2198AEEF7C16}" dt="2026-01-29T20:41:54.904" v="220" actId="47"/>
        <pc:sldMkLst>
          <pc:docMk/>
          <pc:sldMk cId="1745374339" sldId="2222"/>
        </pc:sldMkLst>
      </pc:sldChg>
      <pc:sldChg chg="del">
        <pc:chgData name="Purcaro Giorgia" userId="04e0203b-d292-4082-b5e7-483f8b12ad4d" providerId="ADAL" clId="{567724B9-F6A6-49E9-B279-2198AEEF7C16}" dt="2026-01-29T20:41:54.904" v="220" actId="47"/>
        <pc:sldMkLst>
          <pc:docMk/>
          <pc:sldMk cId="1749668441" sldId="2263"/>
        </pc:sldMkLst>
      </pc:sldChg>
      <pc:sldChg chg="del">
        <pc:chgData name="Purcaro Giorgia" userId="04e0203b-d292-4082-b5e7-483f8b12ad4d" providerId="ADAL" clId="{567724B9-F6A6-49E9-B279-2198AEEF7C16}" dt="2026-01-29T20:41:54.904" v="220" actId="47"/>
        <pc:sldMkLst>
          <pc:docMk/>
          <pc:sldMk cId="72470797" sldId="2266"/>
        </pc:sldMkLst>
      </pc:sldChg>
      <pc:sldChg chg="delSp mod ord delAnim">
        <pc:chgData name="Purcaro Giorgia" userId="04e0203b-d292-4082-b5e7-483f8b12ad4d" providerId="ADAL" clId="{567724B9-F6A6-49E9-B279-2198AEEF7C16}" dt="2026-01-29T20:40:13.157" v="219"/>
        <pc:sldMkLst>
          <pc:docMk/>
          <pc:sldMk cId="2470601009" sldId="2271"/>
        </pc:sldMkLst>
      </pc:sldChg>
      <pc:sldChg chg="del">
        <pc:chgData name="Purcaro Giorgia" userId="04e0203b-d292-4082-b5e7-483f8b12ad4d" providerId="ADAL" clId="{567724B9-F6A6-49E9-B279-2198AEEF7C16}" dt="2026-01-29T20:41:54.904" v="220" actId="47"/>
        <pc:sldMkLst>
          <pc:docMk/>
          <pc:sldMk cId="4231602970" sldId="2283"/>
        </pc:sldMkLst>
      </pc:sldChg>
      <pc:sldChg chg="add">
        <pc:chgData name="Purcaro Giorgia" userId="04e0203b-d292-4082-b5e7-483f8b12ad4d" providerId="ADAL" clId="{567724B9-F6A6-49E9-B279-2198AEEF7C16}" dt="2026-01-21T08:53:25.786" v="84"/>
        <pc:sldMkLst>
          <pc:docMk/>
          <pc:sldMk cId="514069252" sldId="2294"/>
        </pc:sldMkLst>
      </pc:sldChg>
      <pc:sldChg chg="add">
        <pc:chgData name="Purcaro Giorgia" userId="04e0203b-d292-4082-b5e7-483f8b12ad4d" providerId="ADAL" clId="{567724B9-F6A6-49E9-B279-2198AEEF7C16}" dt="2026-01-29T22:05:12.847" v="997"/>
        <pc:sldMkLst>
          <pc:docMk/>
          <pc:sldMk cId="1271699833" sldId="2523"/>
        </pc:sldMkLst>
      </pc:sldChg>
      <pc:sldChg chg="add">
        <pc:chgData name="Purcaro Giorgia" userId="04e0203b-d292-4082-b5e7-483f8b12ad4d" providerId="ADAL" clId="{567724B9-F6A6-49E9-B279-2198AEEF7C16}" dt="2026-01-29T22:05:12.847" v="997"/>
        <pc:sldMkLst>
          <pc:docMk/>
          <pc:sldMk cId="846940638" sldId="2533"/>
        </pc:sldMkLst>
      </pc:sldChg>
      <pc:sldChg chg="modSp">
        <pc:chgData name="Purcaro Giorgia" userId="04e0203b-d292-4082-b5e7-483f8b12ad4d" providerId="ADAL" clId="{567724B9-F6A6-49E9-B279-2198AEEF7C16}" dt="2026-01-29T21:59:17.598" v="963" actId="404"/>
        <pc:sldMkLst>
          <pc:docMk/>
          <pc:sldMk cId="3303587358" sldId="2141412542"/>
        </pc:sldMkLst>
        <pc:spChg chg="mod">
          <ac:chgData name="Purcaro Giorgia" userId="04e0203b-d292-4082-b5e7-483f8b12ad4d" providerId="ADAL" clId="{567724B9-F6A6-49E9-B279-2198AEEF7C16}" dt="2026-01-29T21:59:17.598" v="963" actId="404"/>
          <ac:spMkLst>
            <pc:docMk/>
            <pc:sldMk cId="3303587358" sldId="2141412542"/>
            <ac:spMk id="19" creationId="{8B5DDE7B-DFEC-972B-D7E6-8FA21D2D4B1A}"/>
          </ac:spMkLst>
        </pc:spChg>
      </pc:sldChg>
      <pc:sldChg chg="modSp mod">
        <pc:chgData name="Purcaro Giorgia" userId="04e0203b-d292-4082-b5e7-483f8b12ad4d" providerId="ADAL" clId="{567724B9-F6A6-49E9-B279-2198AEEF7C16}" dt="2026-01-29T21:59:09.968" v="961" actId="404"/>
        <pc:sldMkLst>
          <pc:docMk/>
          <pc:sldMk cId="1494096788" sldId="2141412545"/>
        </pc:sldMkLst>
        <pc:spChg chg="mod">
          <ac:chgData name="Purcaro Giorgia" userId="04e0203b-d292-4082-b5e7-483f8b12ad4d" providerId="ADAL" clId="{567724B9-F6A6-49E9-B279-2198AEEF7C16}" dt="2026-01-29T21:59:09.968" v="961" actId="404"/>
          <ac:spMkLst>
            <pc:docMk/>
            <pc:sldMk cId="1494096788" sldId="2141412545"/>
            <ac:spMk id="19" creationId="{C1B07793-6D22-DFAB-327B-B47B8DDAA1F8}"/>
          </ac:spMkLst>
        </pc:spChg>
      </pc:sldChg>
      <pc:sldChg chg="addSp modSp mod modAnim">
        <pc:chgData name="Purcaro Giorgia" userId="04e0203b-d292-4082-b5e7-483f8b12ad4d" providerId="ADAL" clId="{567724B9-F6A6-49E9-B279-2198AEEF7C16}" dt="2026-01-29T20:35:00.764" v="173"/>
        <pc:sldMkLst>
          <pc:docMk/>
          <pc:sldMk cId="1810325483" sldId="2141412547"/>
        </pc:sldMkLst>
        <pc:spChg chg="add">
          <ac:chgData name="Purcaro Giorgia" userId="04e0203b-d292-4082-b5e7-483f8b12ad4d" providerId="ADAL" clId="{567724B9-F6A6-49E9-B279-2198AEEF7C16}" dt="2026-01-29T20:32:46.557" v="153" actId="11529"/>
          <ac:spMkLst>
            <pc:docMk/>
            <pc:sldMk cId="1810325483" sldId="2141412547"/>
            <ac:spMk id="3" creationId="{F87571B2-4174-A0DE-F77A-EA8232EC685A}"/>
          </ac:spMkLst>
        </pc:spChg>
        <pc:spChg chg="mod">
          <ac:chgData name="Purcaro Giorgia" userId="04e0203b-d292-4082-b5e7-483f8b12ad4d" providerId="ADAL" clId="{567724B9-F6A6-49E9-B279-2198AEEF7C16}" dt="2026-01-29T20:34:01.713" v="166" actId="1076"/>
          <ac:spMkLst>
            <pc:docMk/>
            <pc:sldMk cId="1810325483" sldId="2141412547"/>
            <ac:spMk id="25" creationId="{C6A1070F-97D2-5ADF-1A44-0B0C040B55F5}"/>
          </ac:spMkLst>
        </pc:spChg>
        <pc:spChg chg="mod">
          <ac:chgData name="Purcaro Giorgia" userId="04e0203b-d292-4082-b5e7-483f8b12ad4d" providerId="ADAL" clId="{567724B9-F6A6-49E9-B279-2198AEEF7C16}" dt="2026-01-29T20:33:04.816" v="159" actId="403"/>
          <ac:spMkLst>
            <pc:docMk/>
            <pc:sldMk cId="1810325483" sldId="2141412547"/>
            <ac:spMk id="28" creationId="{6CD34AF7-0008-9C3D-3E80-55AB0AEC1CC5}"/>
          </ac:spMkLst>
        </pc:spChg>
        <pc:picChg chg="mod">
          <ac:chgData name="Purcaro Giorgia" userId="04e0203b-d292-4082-b5e7-483f8b12ad4d" providerId="ADAL" clId="{567724B9-F6A6-49E9-B279-2198AEEF7C16}" dt="2026-01-29T20:32:51.774" v="154" actId="1076"/>
          <ac:picMkLst>
            <pc:docMk/>
            <pc:sldMk cId="1810325483" sldId="2141412547"/>
            <ac:picMk id="11" creationId="{BD24BD3F-B0A4-4954-BE42-04B18B28BF38}"/>
          </ac:picMkLst>
        </pc:picChg>
        <pc:picChg chg="mod">
          <ac:chgData name="Purcaro Giorgia" userId="04e0203b-d292-4082-b5e7-483f8b12ad4d" providerId="ADAL" clId="{567724B9-F6A6-49E9-B279-2198AEEF7C16}" dt="2026-01-29T20:34:14.044" v="169" actId="1076"/>
          <ac:picMkLst>
            <pc:docMk/>
            <pc:sldMk cId="1810325483" sldId="2141412547"/>
            <ac:picMk id="20" creationId="{793A4EEA-05FB-FA0D-56E9-3F231F1ABDD3}"/>
          </ac:picMkLst>
        </pc:picChg>
        <pc:picChg chg="mod">
          <ac:chgData name="Purcaro Giorgia" userId="04e0203b-d292-4082-b5e7-483f8b12ad4d" providerId="ADAL" clId="{567724B9-F6A6-49E9-B279-2198AEEF7C16}" dt="2026-01-29T20:33:45.744" v="163" actId="208"/>
          <ac:picMkLst>
            <pc:docMk/>
            <pc:sldMk cId="1810325483" sldId="2141412547"/>
            <ac:picMk id="22" creationId="{8882D692-4838-9E51-2F56-62FF66F20D46}"/>
          </ac:picMkLst>
        </pc:picChg>
        <pc:picChg chg="mod">
          <ac:chgData name="Purcaro Giorgia" userId="04e0203b-d292-4082-b5e7-483f8b12ad4d" providerId="ADAL" clId="{567724B9-F6A6-49E9-B279-2198AEEF7C16}" dt="2026-01-29T20:34:06.678" v="168" actId="1076"/>
          <ac:picMkLst>
            <pc:docMk/>
            <pc:sldMk cId="1810325483" sldId="2141412547"/>
            <ac:picMk id="23" creationId="{306E9C39-4055-4A6F-3C77-05C430050584}"/>
          </ac:picMkLst>
        </pc:picChg>
        <pc:picChg chg="mod">
          <ac:chgData name="Purcaro Giorgia" userId="04e0203b-d292-4082-b5e7-483f8b12ad4d" providerId="ADAL" clId="{567724B9-F6A6-49E9-B279-2198AEEF7C16}" dt="2026-01-29T20:33:38.779" v="161" actId="108"/>
          <ac:picMkLst>
            <pc:docMk/>
            <pc:sldMk cId="1810325483" sldId="2141412547"/>
            <ac:picMk id="24" creationId="{EAA1B74D-1C02-94B1-1620-F73D3DB4EBCC}"/>
          </ac:picMkLst>
        </pc:picChg>
      </pc:sldChg>
      <pc:sldChg chg="addSp delSp modSp mod">
        <pc:chgData name="Purcaro Giorgia" userId="04e0203b-d292-4082-b5e7-483f8b12ad4d" providerId="ADAL" clId="{567724B9-F6A6-49E9-B279-2198AEEF7C16}" dt="2026-01-29T22:03:54.174" v="996" actId="14100"/>
        <pc:sldMkLst>
          <pc:docMk/>
          <pc:sldMk cId="4179163542" sldId="2141412552"/>
        </pc:sldMkLst>
        <pc:spChg chg="add mod">
          <ac:chgData name="Purcaro Giorgia" userId="04e0203b-d292-4082-b5e7-483f8b12ad4d" providerId="ADAL" clId="{567724B9-F6A6-49E9-B279-2198AEEF7C16}" dt="2026-01-29T20:30:52.844" v="138"/>
          <ac:spMkLst>
            <pc:docMk/>
            <pc:sldMk cId="4179163542" sldId="2141412552"/>
            <ac:spMk id="4" creationId="{D52A4357-64DA-9EF2-6A8A-07ED5F7BDB6A}"/>
          </ac:spMkLst>
        </pc:spChg>
        <pc:spChg chg="add mod">
          <ac:chgData name="Purcaro Giorgia" userId="04e0203b-d292-4082-b5e7-483f8b12ad4d" providerId="ADAL" clId="{567724B9-F6A6-49E9-B279-2198AEEF7C16}" dt="2026-01-29T20:31:02.534" v="139"/>
          <ac:spMkLst>
            <pc:docMk/>
            <pc:sldMk cId="4179163542" sldId="2141412552"/>
            <ac:spMk id="5" creationId="{3E8E2A8F-F99D-76CE-51CB-E884BD956703}"/>
          </ac:spMkLst>
        </pc:spChg>
        <pc:spChg chg="del">
          <ac:chgData name="Purcaro Giorgia" userId="04e0203b-d292-4082-b5e7-483f8b12ad4d" providerId="ADAL" clId="{567724B9-F6A6-49E9-B279-2198AEEF7C16}" dt="2026-01-29T20:30:52.445" v="137" actId="478"/>
          <ac:spMkLst>
            <pc:docMk/>
            <pc:sldMk cId="4179163542" sldId="2141412552"/>
            <ac:spMk id="13" creationId="{36AA46CB-259D-DDF0-AAE5-737135240AE1}"/>
          </ac:spMkLst>
        </pc:spChg>
        <pc:spChg chg="mod">
          <ac:chgData name="Purcaro Giorgia" userId="04e0203b-d292-4082-b5e7-483f8b12ad4d" providerId="ADAL" clId="{567724B9-F6A6-49E9-B279-2198AEEF7C16}" dt="2026-01-29T21:58:58.667" v="958" actId="404"/>
          <ac:spMkLst>
            <pc:docMk/>
            <pc:sldMk cId="4179163542" sldId="2141412552"/>
            <ac:spMk id="19" creationId="{58549047-BD96-77B1-85E3-A8B36BFAD847}"/>
          </ac:spMkLst>
        </pc:spChg>
        <pc:picChg chg="mod">
          <ac:chgData name="Purcaro Giorgia" userId="04e0203b-d292-4082-b5e7-483f8b12ad4d" providerId="ADAL" clId="{567724B9-F6A6-49E9-B279-2198AEEF7C16}" dt="2026-01-29T22:03:54.174" v="996" actId="14100"/>
          <ac:picMkLst>
            <pc:docMk/>
            <pc:sldMk cId="4179163542" sldId="2141412552"/>
            <ac:picMk id="21" creationId="{8EBFE4FB-03BE-FBEA-4DE5-4BD14DFCA64A}"/>
          </ac:picMkLst>
        </pc:picChg>
      </pc:sldChg>
      <pc:sldChg chg="modSp mod">
        <pc:chgData name="Purcaro Giorgia" userId="04e0203b-d292-4082-b5e7-483f8b12ad4d" providerId="ADAL" clId="{567724B9-F6A6-49E9-B279-2198AEEF7C16}" dt="2026-01-29T22:03:40.854" v="993" actId="14100"/>
        <pc:sldMkLst>
          <pc:docMk/>
          <pc:sldMk cId="3691909299" sldId="2141412553"/>
        </pc:sldMkLst>
        <pc:spChg chg="mod">
          <ac:chgData name="Purcaro Giorgia" userId="04e0203b-d292-4082-b5e7-483f8b12ad4d" providerId="ADAL" clId="{567724B9-F6A6-49E9-B279-2198AEEF7C16}" dt="2026-01-29T21:58:53.297" v="956" actId="404"/>
          <ac:spMkLst>
            <pc:docMk/>
            <pc:sldMk cId="3691909299" sldId="2141412553"/>
            <ac:spMk id="19" creationId="{C175C6B3-6037-9407-38F0-4A10DD26301E}"/>
          </ac:spMkLst>
        </pc:spChg>
        <pc:picChg chg="mod">
          <ac:chgData name="Purcaro Giorgia" userId="04e0203b-d292-4082-b5e7-483f8b12ad4d" providerId="ADAL" clId="{567724B9-F6A6-49E9-B279-2198AEEF7C16}" dt="2026-01-29T22:03:40.854" v="993" actId="14100"/>
          <ac:picMkLst>
            <pc:docMk/>
            <pc:sldMk cId="3691909299" sldId="2141412553"/>
            <ac:picMk id="31" creationId="{427AC101-6A49-0C2A-1046-F4B0AD27CB82}"/>
          </ac:picMkLst>
        </pc:picChg>
      </pc:sldChg>
      <pc:sldChg chg="addSp modSp mod modAnim">
        <pc:chgData name="Purcaro Giorgia" userId="04e0203b-d292-4082-b5e7-483f8b12ad4d" providerId="ADAL" clId="{567724B9-F6A6-49E9-B279-2198AEEF7C16}" dt="2026-01-29T20:33:24.516" v="160"/>
        <pc:sldMkLst>
          <pc:docMk/>
          <pc:sldMk cId="3435118528" sldId="2141412554"/>
        </pc:sldMkLst>
        <pc:spChg chg="add mod">
          <ac:chgData name="Purcaro Giorgia" userId="04e0203b-d292-4082-b5e7-483f8b12ad4d" providerId="ADAL" clId="{567724B9-F6A6-49E9-B279-2198AEEF7C16}" dt="2026-01-29T20:33:24.516" v="160"/>
          <ac:spMkLst>
            <pc:docMk/>
            <pc:sldMk cId="3435118528" sldId="2141412554"/>
            <ac:spMk id="6" creationId="{9933EFB1-84B1-A3BB-97C3-22DDB2325F19}"/>
          </ac:spMkLst>
        </pc:spChg>
        <pc:picChg chg="add mod">
          <ac:chgData name="Purcaro Giorgia" userId="04e0203b-d292-4082-b5e7-483f8b12ad4d" providerId="ADAL" clId="{567724B9-F6A6-49E9-B279-2198AEEF7C16}" dt="2026-01-29T20:32:07.681" v="150" actId="108"/>
          <ac:picMkLst>
            <pc:docMk/>
            <pc:sldMk cId="3435118528" sldId="2141412554"/>
            <ac:picMk id="3" creationId="{A231CFBB-4151-C99B-1779-17A145FE4D75}"/>
          </ac:picMkLst>
        </pc:picChg>
        <pc:picChg chg="add mod">
          <ac:chgData name="Purcaro Giorgia" userId="04e0203b-d292-4082-b5e7-483f8b12ad4d" providerId="ADAL" clId="{567724B9-F6A6-49E9-B279-2198AEEF7C16}" dt="2026-01-29T20:33:24.516" v="160"/>
          <ac:picMkLst>
            <pc:docMk/>
            <pc:sldMk cId="3435118528" sldId="2141412554"/>
            <ac:picMk id="5" creationId="{E9BA2614-B259-B5BA-E00F-E8EA1343D37C}"/>
          </ac:picMkLst>
        </pc:picChg>
        <pc:picChg chg="mod ord">
          <ac:chgData name="Purcaro Giorgia" userId="04e0203b-d292-4082-b5e7-483f8b12ad4d" providerId="ADAL" clId="{567724B9-F6A6-49E9-B279-2198AEEF7C16}" dt="2026-01-29T20:32:24.800" v="152" actId="166"/>
          <ac:picMkLst>
            <pc:docMk/>
            <pc:sldMk cId="3435118528" sldId="2141412554"/>
            <ac:picMk id="23" creationId="{FCC4DFC5-2A1D-968C-176E-CF4A7332B5C6}"/>
          </ac:picMkLst>
        </pc:picChg>
      </pc:sldChg>
      <pc:sldChg chg="modSp add del mod">
        <pc:chgData name="Purcaro Giorgia" userId="04e0203b-d292-4082-b5e7-483f8b12ad4d" providerId="ADAL" clId="{567724B9-F6A6-49E9-B279-2198AEEF7C16}" dt="2026-01-29T20:39:54.901" v="216" actId="47"/>
        <pc:sldMkLst>
          <pc:docMk/>
          <pc:sldMk cId="230178558" sldId="2141412557"/>
        </pc:sldMkLst>
        <pc:spChg chg="mod">
          <ac:chgData name="Purcaro Giorgia" userId="04e0203b-d292-4082-b5e7-483f8b12ad4d" providerId="ADAL" clId="{567724B9-F6A6-49E9-B279-2198AEEF7C16}" dt="2026-01-29T20:38:10.509" v="196" actId="1076"/>
          <ac:spMkLst>
            <pc:docMk/>
            <pc:sldMk cId="230178558" sldId="2141412557"/>
            <ac:spMk id="25" creationId="{94BF4241-EECC-0F3E-05FB-064C90924DE0}"/>
          </ac:spMkLst>
        </pc:spChg>
        <pc:spChg chg="mod">
          <ac:chgData name="Purcaro Giorgia" userId="04e0203b-d292-4082-b5e7-483f8b12ad4d" providerId="ADAL" clId="{567724B9-F6A6-49E9-B279-2198AEEF7C16}" dt="2026-01-29T20:37:57.426" v="194" actId="1076"/>
          <ac:spMkLst>
            <pc:docMk/>
            <pc:sldMk cId="230178558" sldId="2141412557"/>
            <ac:spMk id="28" creationId="{D28D15FE-958F-7AA3-B29B-5220DF6B572D}"/>
          </ac:spMkLst>
        </pc:spChg>
        <pc:picChg chg="mod">
          <ac:chgData name="Purcaro Giorgia" userId="04e0203b-d292-4082-b5e7-483f8b12ad4d" providerId="ADAL" clId="{567724B9-F6A6-49E9-B279-2198AEEF7C16}" dt="2026-01-29T20:38:04.829" v="195" actId="1076"/>
          <ac:picMkLst>
            <pc:docMk/>
            <pc:sldMk cId="230178558" sldId="2141412557"/>
            <ac:picMk id="20" creationId="{D5E49B5F-C2CA-09CA-FC34-EE22B886103D}"/>
          </ac:picMkLst>
        </pc:picChg>
        <pc:picChg chg="mod">
          <ac:chgData name="Purcaro Giorgia" userId="04e0203b-d292-4082-b5e7-483f8b12ad4d" providerId="ADAL" clId="{567724B9-F6A6-49E9-B279-2198AEEF7C16}" dt="2026-01-29T20:38:13.612" v="197" actId="14100"/>
          <ac:picMkLst>
            <pc:docMk/>
            <pc:sldMk cId="230178558" sldId="2141412557"/>
            <ac:picMk id="23" creationId="{1C79E4D8-5E5D-F427-B1FD-067EBC991783}"/>
          </ac:picMkLst>
        </pc:picChg>
      </pc:sldChg>
      <pc:sldChg chg="modSp mod modAnim">
        <pc:chgData name="Purcaro Giorgia" userId="04e0203b-d292-4082-b5e7-483f8b12ad4d" providerId="ADAL" clId="{567724B9-F6A6-49E9-B279-2198AEEF7C16}" dt="2026-01-29T22:03:35.214" v="992" actId="1076"/>
        <pc:sldMkLst>
          <pc:docMk/>
          <pc:sldMk cId="466659705" sldId="2141412560"/>
        </pc:sldMkLst>
        <pc:spChg chg="mod">
          <ac:chgData name="Purcaro Giorgia" userId="04e0203b-d292-4082-b5e7-483f8b12ad4d" providerId="ADAL" clId="{567724B9-F6A6-49E9-B279-2198AEEF7C16}" dt="2026-01-29T20:36:47.939" v="185" actId="20577"/>
          <ac:spMkLst>
            <pc:docMk/>
            <pc:sldMk cId="466659705" sldId="2141412560"/>
            <ac:spMk id="13" creationId="{517D0E14-7AB3-48C0-C2DF-247D4CA3FDB9}"/>
          </ac:spMkLst>
        </pc:spChg>
        <pc:spChg chg="mod">
          <ac:chgData name="Purcaro Giorgia" userId="04e0203b-d292-4082-b5e7-483f8b12ad4d" providerId="ADAL" clId="{567724B9-F6A6-49E9-B279-2198AEEF7C16}" dt="2026-01-29T21:58:48.139" v="954" actId="404"/>
          <ac:spMkLst>
            <pc:docMk/>
            <pc:sldMk cId="466659705" sldId="2141412560"/>
            <ac:spMk id="19" creationId="{521D3405-C5D1-E269-AD4E-9C333BA62D56}"/>
          </ac:spMkLst>
        </pc:spChg>
        <pc:spChg chg="mod">
          <ac:chgData name="Purcaro Giorgia" userId="04e0203b-d292-4082-b5e7-483f8b12ad4d" providerId="ADAL" clId="{567724B9-F6A6-49E9-B279-2198AEEF7C16}" dt="2026-01-29T20:36:50.707" v="186" actId="1076"/>
          <ac:spMkLst>
            <pc:docMk/>
            <pc:sldMk cId="466659705" sldId="2141412560"/>
            <ac:spMk id="28" creationId="{43D06D60-AFD0-BB0B-814D-9630CFAFE60D}"/>
          </ac:spMkLst>
        </pc:spChg>
        <pc:picChg chg="mod">
          <ac:chgData name="Purcaro Giorgia" userId="04e0203b-d292-4082-b5e7-483f8b12ad4d" providerId="ADAL" clId="{567724B9-F6A6-49E9-B279-2198AEEF7C16}" dt="2026-01-29T22:03:35.214" v="992" actId="1076"/>
          <ac:picMkLst>
            <pc:docMk/>
            <pc:sldMk cId="466659705" sldId="2141412560"/>
            <ac:picMk id="47" creationId="{D02198DF-3793-750F-A004-E814B3FB5BF8}"/>
          </ac:picMkLst>
        </pc:picChg>
      </pc:sldChg>
      <pc:sldChg chg="modSp mod">
        <pc:chgData name="Purcaro Giorgia" userId="04e0203b-d292-4082-b5e7-483f8b12ad4d" providerId="ADAL" clId="{567724B9-F6A6-49E9-B279-2198AEEF7C16}" dt="2026-01-29T22:03:27.652" v="990" actId="1076"/>
        <pc:sldMkLst>
          <pc:docMk/>
          <pc:sldMk cId="2034251083" sldId="2141412561"/>
        </pc:sldMkLst>
        <pc:spChg chg="mod">
          <ac:chgData name="Purcaro Giorgia" userId="04e0203b-d292-4082-b5e7-483f8b12ad4d" providerId="ADAL" clId="{567724B9-F6A6-49E9-B279-2198AEEF7C16}" dt="2026-01-29T20:36:41.460" v="183" actId="20577"/>
          <ac:spMkLst>
            <pc:docMk/>
            <pc:sldMk cId="2034251083" sldId="2141412561"/>
            <ac:spMk id="13" creationId="{14C0A1F3-CCE8-629C-DAC9-8E21A402CDBA}"/>
          </ac:spMkLst>
        </pc:spChg>
        <pc:spChg chg="mod">
          <ac:chgData name="Purcaro Giorgia" userId="04e0203b-d292-4082-b5e7-483f8b12ad4d" providerId="ADAL" clId="{567724B9-F6A6-49E9-B279-2198AEEF7C16}" dt="2026-01-29T21:58:43.542" v="952" actId="404"/>
          <ac:spMkLst>
            <pc:docMk/>
            <pc:sldMk cId="2034251083" sldId="2141412561"/>
            <ac:spMk id="19" creationId="{5718ED96-FDA1-CD54-E314-6878C8E3BCBF}"/>
          </ac:spMkLst>
        </pc:spChg>
        <pc:spChg chg="mod">
          <ac:chgData name="Purcaro Giorgia" userId="04e0203b-d292-4082-b5e7-483f8b12ad4d" providerId="ADAL" clId="{567724B9-F6A6-49E9-B279-2198AEEF7C16}" dt="2026-01-29T20:36:44.460" v="184" actId="1076"/>
          <ac:spMkLst>
            <pc:docMk/>
            <pc:sldMk cId="2034251083" sldId="2141412561"/>
            <ac:spMk id="28" creationId="{D1DF14E0-6DDF-7493-E81D-E14B4203ACB6}"/>
          </ac:spMkLst>
        </pc:spChg>
        <pc:spChg chg="mod">
          <ac:chgData name="Purcaro Giorgia" userId="04e0203b-d292-4082-b5e7-483f8b12ad4d" providerId="ADAL" clId="{567724B9-F6A6-49E9-B279-2198AEEF7C16}" dt="2026-01-29T20:36:56.959" v="187" actId="20577"/>
          <ac:spMkLst>
            <pc:docMk/>
            <pc:sldMk cId="2034251083" sldId="2141412561"/>
            <ac:spMk id="48" creationId="{3E2AA4CD-CD06-EF1C-4082-F08535435FE4}"/>
          </ac:spMkLst>
        </pc:spChg>
        <pc:picChg chg="mod">
          <ac:chgData name="Purcaro Giorgia" userId="04e0203b-d292-4082-b5e7-483f8b12ad4d" providerId="ADAL" clId="{567724B9-F6A6-49E9-B279-2198AEEF7C16}" dt="2026-01-29T22:03:27.652" v="990" actId="1076"/>
          <ac:picMkLst>
            <pc:docMk/>
            <pc:sldMk cId="2034251083" sldId="2141412561"/>
            <ac:picMk id="47" creationId="{ABDA3E60-7B26-D46A-E471-9844ABD9E060}"/>
          </ac:picMkLst>
        </pc:picChg>
      </pc:sldChg>
      <pc:sldChg chg="addSp modSp mod">
        <pc:chgData name="Purcaro Giorgia" userId="04e0203b-d292-4082-b5e7-483f8b12ad4d" providerId="ADAL" clId="{567724B9-F6A6-49E9-B279-2198AEEF7C16}" dt="2026-01-29T20:37:26.649" v="190" actId="1076"/>
        <pc:sldMkLst>
          <pc:docMk/>
          <pc:sldMk cId="2478851694" sldId="2141412563"/>
        </pc:sldMkLst>
        <pc:spChg chg="mod">
          <ac:chgData name="Purcaro Giorgia" userId="04e0203b-d292-4082-b5e7-483f8b12ad4d" providerId="ADAL" clId="{567724B9-F6A6-49E9-B279-2198AEEF7C16}" dt="2026-01-29T20:37:26.649" v="190" actId="1076"/>
          <ac:spMkLst>
            <pc:docMk/>
            <pc:sldMk cId="2478851694" sldId="2141412563"/>
            <ac:spMk id="40" creationId="{29EECBB3-D679-E3DA-DD8E-A5017A32F352}"/>
          </ac:spMkLst>
        </pc:spChg>
        <pc:picChg chg="add mod">
          <ac:chgData name="Purcaro Giorgia" userId="04e0203b-d292-4082-b5e7-483f8b12ad4d" providerId="ADAL" clId="{567724B9-F6A6-49E9-B279-2198AEEF7C16}" dt="2026-01-29T20:37:18.644" v="189" actId="1076"/>
          <ac:picMkLst>
            <pc:docMk/>
            <pc:sldMk cId="2478851694" sldId="2141412563"/>
            <ac:picMk id="3" creationId="{D09773C0-6701-B005-7F27-FAFE6EC52C37}"/>
          </ac:picMkLst>
        </pc:picChg>
      </pc:sldChg>
      <pc:sldChg chg="addSp delSp modSp add mod delAnim modAnim">
        <pc:chgData name="Purcaro Giorgia" userId="04e0203b-d292-4082-b5e7-483f8b12ad4d" providerId="ADAL" clId="{567724B9-F6A6-49E9-B279-2198AEEF7C16}" dt="2026-01-29T21:36:35.476" v="717" actId="207"/>
        <pc:sldMkLst>
          <pc:docMk/>
          <pc:sldMk cId="69470751" sldId="2141412568"/>
        </pc:sldMkLst>
        <pc:spChg chg="del">
          <ac:chgData name="Purcaro Giorgia" userId="04e0203b-d292-4082-b5e7-483f8b12ad4d" providerId="ADAL" clId="{567724B9-F6A6-49E9-B279-2198AEEF7C16}" dt="2026-01-29T20:45:13.543" v="222" actId="478"/>
          <ac:spMkLst>
            <pc:docMk/>
            <pc:sldMk cId="69470751" sldId="2141412568"/>
            <ac:spMk id="3" creationId="{65111013-A72C-E88A-3EB5-11AE4F6AA2DA}"/>
          </ac:spMkLst>
        </pc:spChg>
        <pc:spChg chg="mod">
          <ac:chgData name="Purcaro Giorgia" userId="04e0203b-d292-4082-b5e7-483f8b12ad4d" providerId="ADAL" clId="{567724B9-F6A6-49E9-B279-2198AEEF7C16}" dt="2026-01-29T21:36:35.476" v="717" actId="207"/>
          <ac:spMkLst>
            <pc:docMk/>
            <pc:sldMk cId="69470751" sldId="2141412568"/>
            <ac:spMk id="8" creationId="{349F0B94-0916-4F5A-5381-F5D8E1C161B1}"/>
          </ac:spMkLst>
        </pc:spChg>
        <pc:spChg chg="add mod">
          <ac:chgData name="Purcaro Giorgia" userId="04e0203b-d292-4082-b5e7-483f8b12ad4d" providerId="ADAL" clId="{567724B9-F6A6-49E9-B279-2198AEEF7C16}" dt="2026-01-29T20:39:28.446" v="206"/>
          <ac:spMkLst>
            <pc:docMk/>
            <pc:sldMk cId="69470751" sldId="2141412568"/>
            <ac:spMk id="16" creationId="{07C68778-DBD5-A03E-41E7-1EDD473F0EF7}"/>
          </ac:spMkLst>
        </pc:spChg>
        <pc:spChg chg="add mod">
          <ac:chgData name="Purcaro Giorgia" userId="04e0203b-d292-4082-b5e7-483f8b12ad4d" providerId="ADAL" clId="{567724B9-F6A6-49E9-B279-2198AEEF7C16}" dt="2026-01-29T20:39:28.446" v="206"/>
          <ac:spMkLst>
            <pc:docMk/>
            <pc:sldMk cId="69470751" sldId="2141412568"/>
            <ac:spMk id="18" creationId="{4EFD61D8-7879-C26F-B55B-34E6E1A9CE3B}"/>
          </ac:spMkLst>
        </pc:spChg>
        <pc:spChg chg="add mod">
          <ac:chgData name="Purcaro Giorgia" userId="04e0203b-d292-4082-b5e7-483f8b12ad4d" providerId="ADAL" clId="{567724B9-F6A6-49E9-B279-2198AEEF7C16}" dt="2026-01-29T20:39:38.223" v="212" actId="404"/>
          <ac:spMkLst>
            <pc:docMk/>
            <pc:sldMk cId="69470751" sldId="2141412568"/>
            <ac:spMk id="21" creationId="{C6CABC32-2147-1649-8BB2-F457B13C95F7}"/>
          </ac:spMkLst>
        </pc:spChg>
        <pc:spChg chg="del mod">
          <ac:chgData name="Purcaro Giorgia" userId="04e0203b-d292-4082-b5e7-483f8b12ad4d" providerId="ADAL" clId="{567724B9-F6A6-49E9-B279-2198AEEF7C16}" dt="2026-01-29T20:39:41.529" v="214" actId="478"/>
          <ac:spMkLst>
            <pc:docMk/>
            <pc:sldMk cId="69470751" sldId="2141412568"/>
            <ac:spMk id="28" creationId="{978C79C6-8CEF-961D-8A33-9A3A0CEF7624}"/>
          </ac:spMkLst>
        </pc:spChg>
        <pc:spChg chg="add mod">
          <ac:chgData name="Purcaro Giorgia" userId="04e0203b-d292-4082-b5e7-483f8b12ad4d" providerId="ADAL" clId="{567724B9-F6A6-49E9-B279-2198AEEF7C16}" dt="2026-01-29T20:39:51.722" v="215"/>
          <ac:spMkLst>
            <pc:docMk/>
            <pc:sldMk cId="69470751" sldId="2141412568"/>
            <ac:spMk id="29" creationId="{05579F5E-F672-B2B1-C443-4A3138853DBD}"/>
          </ac:spMkLst>
        </pc:spChg>
        <pc:spChg chg="del">
          <ac:chgData name="Purcaro Giorgia" userId="04e0203b-d292-4082-b5e7-483f8b12ad4d" providerId="ADAL" clId="{567724B9-F6A6-49E9-B279-2198AEEF7C16}" dt="2026-01-29T20:39:10.104" v="203" actId="478"/>
          <ac:spMkLst>
            <pc:docMk/>
            <pc:sldMk cId="69470751" sldId="2141412568"/>
            <ac:spMk id="31" creationId="{8BE142F7-DCCB-0837-0424-AF5302A113FD}"/>
          </ac:spMkLst>
        </pc:spChg>
        <pc:spChg chg="del">
          <ac:chgData name="Purcaro Giorgia" userId="04e0203b-d292-4082-b5e7-483f8b12ad4d" providerId="ADAL" clId="{567724B9-F6A6-49E9-B279-2198AEEF7C16}" dt="2026-01-29T20:39:10.104" v="203" actId="478"/>
          <ac:spMkLst>
            <pc:docMk/>
            <pc:sldMk cId="69470751" sldId="2141412568"/>
            <ac:spMk id="36" creationId="{97FC4B12-0559-1371-D7E0-081D6624FA25}"/>
          </ac:spMkLst>
        </pc:spChg>
        <pc:picChg chg="add mod">
          <ac:chgData name="Purcaro Giorgia" userId="04e0203b-d292-4082-b5e7-483f8b12ad4d" providerId="ADAL" clId="{567724B9-F6A6-49E9-B279-2198AEEF7C16}" dt="2026-01-29T20:39:28.446" v="206"/>
          <ac:picMkLst>
            <pc:docMk/>
            <pc:sldMk cId="69470751" sldId="2141412568"/>
            <ac:picMk id="14" creationId="{616B5E5E-614A-1EA4-BCF3-FC4E3F452A8E}"/>
          </ac:picMkLst>
        </pc:picChg>
        <pc:picChg chg="add mod">
          <ac:chgData name="Purcaro Giorgia" userId="04e0203b-d292-4082-b5e7-483f8b12ad4d" providerId="ADAL" clId="{567724B9-F6A6-49E9-B279-2198AEEF7C16}" dt="2026-01-29T20:39:28.446" v="206"/>
          <ac:picMkLst>
            <pc:docMk/>
            <pc:sldMk cId="69470751" sldId="2141412568"/>
            <ac:picMk id="15" creationId="{02B8BA6D-E4D9-24C0-677F-E2DC64C62B1F}"/>
          </ac:picMkLst>
        </pc:picChg>
        <pc:picChg chg="add mod">
          <ac:chgData name="Purcaro Giorgia" userId="04e0203b-d292-4082-b5e7-483f8b12ad4d" providerId="ADAL" clId="{567724B9-F6A6-49E9-B279-2198AEEF7C16}" dt="2026-01-29T20:39:28.446" v="206"/>
          <ac:picMkLst>
            <pc:docMk/>
            <pc:sldMk cId="69470751" sldId="2141412568"/>
            <ac:picMk id="19" creationId="{B324D6A1-80BF-9898-124A-3DFEEA8606ED}"/>
          </ac:picMkLst>
        </pc:picChg>
        <pc:picChg chg="add mod">
          <ac:chgData name="Purcaro Giorgia" userId="04e0203b-d292-4082-b5e7-483f8b12ad4d" providerId="ADAL" clId="{567724B9-F6A6-49E9-B279-2198AEEF7C16}" dt="2026-01-29T20:39:51.722" v="215"/>
          <ac:picMkLst>
            <pc:docMk/>
            <pc:sldMk cId="69470751" sldId="2141412568"/>
            <ac:picMk id="27" creationId="{51A0C6F5-FE35-DA5C-507A-4A149B06BA30}"/>
          </ac:picMkLst>
        </pc:picChg>
        <pc:picChg chg="del">
          <ac:chgData name="Purcaro Giorgia" userId="04e0203b-d292-4082-b5e7-483f8b12ad4d" providerId="ADAL" clId="{567724B9-F6A6-49E9-B279-2198AEEF7C16}" dt="2026-01-29T20:39:10.104" v="203" actId="478"/>
          <ac:picMkLst>
            <pc:docMk/>
            <pc:sldMk cId="69470751" sldId="2141412568"/>
            <ac:picMk id="30" creationId="{1D933CC5-4A6A-138F-EA40-A0F82C216218}"/>
          </ac:picMkLst>
        </pc:picChg>
      </pc:sldChg>
      <pc:sldChg chg="add del">
        <pc:chgData name="Purcaro Giorgia" userId="04e0203b-d292-4082-b5e7-483f8b12ad4d" providerId="ADAL" clId="{567724B9-F6A6-49E9-B279-2198AEEF7C16}" dt="2026-01-29T20:38:29.672" v="199" actId="47"/>
        <pc:sldMkLst>
          <pc:docMk/>
          <pc:sldMk cId="1725722649" sldId="2141412568"/>
        </pc:sldMkLst>
      </pc:sldChg>
      <pc:sldChg chg="delSp add mod delAnim">
        <pc:chgData name="Purcaro Giorgia" userId="04e0203b-d292-4082-b5e7-483f8b12ad4d" providerId="ADAL" clId="{567724B9-F6A6-49E9-B279-2198AEEF7C16}" dt="2026-01-29T21:36:02.247" v="715" actId="478"/>
        <pc:sldMkLst>
          <pc:docMk/>
          <pc:sldMk cId="4121677464" sldId="2141412569"/>
        </pc:sldMkLst>
        <pc:spChg chg="del">
          <ac:chgData name="Purcaro Giorgia" userId="04e0203b-d292-4082-b5e7-483f8b12ad4d" providerId="ADAL" clId="{567724B9-F6A6-49E9-B279-2198AEEF7C16}" dt="2026-01-29T21:36:02.247" v="715" actId="478"/>
          <ac:spMkLst>
            <pc:docMk/>
            <pc:sldMk cId="4121677464" sldId="2141412569"/>
            <ac:spMk id="3" creationId="{7EA3E649-4261-35B2-180A-7D5220DB1200}"/>
          </ac:spMkLst>
        </pc:spChg>
        <pc:spChg chg="del">
          <ac:chgData name="Purcaro Giorgia" userId="04e0203b-d292-4082-b5e7-483f8b12ad4d" providerId="ADAL" clId="{567724B9-F6A6-49E9-B279-2198AEEF7C16}" dt="2026-01-29T20:45:31.040" v="224" actId="478"/>
          <ac:spMkLst>
            <pc:docMk/>
            <pc:sldMk cId="4121677464" sldId="2141412569"/>
            <ac:spMk id="25" creationId="{5D2BFFBD-3624-B37F-CC7C-05D711CCF4FB}"/>
          </ac:spMkLst>
        </pc:spChg>
        <pc:spChg chg="del">
          <ac:chgData name="Purcaro Giorgia" userId="04e0203b-d292-4082-b5e7-483f8b12ad4d" providerId="ADAL" clId="{567724B9-F6A6-49E9-B279-2198AEEF7C16}" dt="2026-01-29T20:45:31.040" v="224" actId="478"/>
          <ac:spMkLst>
            <pc:docMk/>
            <pc:sldMk cId="4121677464" sldId="2141412569"/>
            <ac:spMk id="26" creationId="{367A6254-7BE5-B0B1-137E-E2B0B664B026}"/>
          </ac:spMkLst>
        </pc:spChg>
        <pc:spChg chg="del">
          <ac:chgData name="Purcaro Giorgia" userId="04e0203b-d292-4082-b5e7-483f8b12ad4d" providerId="ADAL" clId="{567724B9-F6A6-49E9-B279-2198AEEF7C16}" dt="2026-01-29T20:45:25.049" v="223" actId="478"/>
          <ac:spMkLst>
            <pc:docMk/>
            <pc:sldMk cId="4121677464" sldId="2141412569"/>
            <ac:spMk id="31" creationId="{6262744C-BB76-C743-8D91-D3882A11FC1C}"/>
          </ac:spMkLst>
        </pc:spChg>
        <pc:spChg chg="del">
          <ac:chgData name="Purcaro Giorgia" userId="04e0203b-d292-4082-b5e7-483f8b12ad4d" providerId="ADAL" clId="{567724B9-F6A6-49E9-B279-2198AEEF7C16}" dt="2026-01-29T20:45:25.049" v="223" actId="478"/>
          <ac:spMkLst>
            <pc:docMk/>
            <pc:sldMk cId="4121677464" sldId="2141412569"/>
            <ac:spMk id="36" creationId="{DC78FDEC-F3C3-99F9-BF64-D3E989F8FFA0}"/>
          </ac:spMkLst>
        </pc:spChg>
        <pc:picChg chg="del">
          <ac:chgData name="Purcaro Giorgia" userId="04e0203b-d292-4082-b5e7-483f8b12ad4d" providerId="ADAL" clId="{567724B9-F6A6-49E9-B279-2198AEEF7C16}" dt="2026-01-29T20:45:31.040" v="224" actId="478"/>
          <ac:picMkLst>
            <pc:docMk/>
            <pc:sldMk cId="4121677464" sldId="2141412569"/>
            <ac:picMk id="20" creationId="{846A0C69-EF6F-C8C8-4177-46ECA5680226}"/>
          </ac:picMkLst>
        </pc:picChg>
        <pc:picChg chg="del">
          <ac:chgData name="Purcaro Giorgia" userId="04e0203b-d292-4082-b5e7-483f8b12ad4d" providerId="ADAL" clId="{567724B9-F6A6-49E9-B279-2198AEEF7C16}" dt="2026-01-29T20:45:33.502" v="225" actId="478"/>
          <ac:picMkLst>
            <pc:docMk/>
            <pc:sldMk cId="4121677464" sldId="2141412569"/>
            <ac:picMk id="22" creationId="{68120057-3A5A-4B50-3311-4D65067FFE10}"/>
          </ac:picMkLst>
        </pc:picChg>
        <pc:picChg chg="del">
          <ac:chgData name="Purcaro Giorgia" userId="04e0203b-d292-4082-b5e7-483f8b12ad4d" providerId="ADAL" clId="{567724B9-F6A6-49E9-B279-2198AEEF7C16}" dt="2026-01-29T20:45:31.040" v="224" actId="478"/>
          <ac:picMkLst>
            <pc:docMk/>
            <pc:sldMk cId="4121677464" sldId="2141412569"/>
            <ac:picMk id="23" creationId="{C0BEEF3C-CE0C-D30E-BF96-1ECAF29B03A4}"/>
          </ac:picMkLst>
        </pc:picChg>
        <pc:picChg chg="del">
          <ac:chgData name="Purcaro Giorgia" userId="04e0203b-d292-4082-b5e7-483f8b12ad4d" providerId="ADAL" clId="{567724B9-F6A6-49E9-B279-2198AEEF7C16}" dt="2026-01-29T20:45:25.049" v="223" actId="478"/>
          <ac:picMkLst>
            <pc:docMk/>
            <pc:sldMk cId="4121677464" sldId="2141412569"/>
            <ac:picMk id="30" creationId="{C8AF318F-A7A4-9B21-B8EE-B891450ED9AF}"/>
          </ac:picMkLst>
        </pc:picChg>
      </pc:sldChg>
      <pc:sldChg chg="delSp add mod">
        <pc:chgData name="Purcaro Giorgia" userId="04e0203b-d292-4082-b5e7-483f8b12ad4d" providerId="ADAL" clId="{567724B9-F6A6-49E9-B279-2198AEEF7C16}" dt="2026-01-29T20:52:56.122" v="239" actId="478"/>
        <pc:sldMkLst>
          <pc:docMk/>
          <pc:sldMk cId="3301707750" sldId="2141412570"/>
        </pc:sldMkLst>
        <pc:spChg chg="del">
          <ac:chgData name="Purcaro Giorgia" userId="04e0203b-d292-4082-b5e7-483f8b12ad4d" providerId="ADAL" clId="{567724B9-F6A6-49E9-B279-2198AEEF7C16}" dt="2026-01-29T20:52:56.122" v="239" actId="478"/>
          <ac:spMkLst>
            <pc:docMk/>
            <pc:sldMk cId="3301707750" sldId="2141412570"/>
            <ac:spMk id="3" creationId="{CA9CFD12-78FF-AF96-9013-E5EFA0CB5A74}"/>
          </ac:spMkLst>
        </pc:spChg>
      </pc:sldChg>
      <pc:sldChg chg="addSp modSp add mod modAnim">
        <pc:chgData name="Purcaro Giorgia" userId="04e0203b-d292-4082-b5e7-483f8b12ad4d" providerId="ADAL" clId="{567724B9-F6A6-49E9-B279-2198AEEF7C16}" dt="2026-01-29T21:22:10.231" v="598" actId="1076"/>
        <pc:sldMkLst>
          <pc:docMk/>
          <pc:sldMk cId="2265024462" sldId="2141412571"/>
        </pc:sldMkLst>
        <pc:spChg chg="add mod">
          <ac:chgData name="Purcaro Giorgia" userId="04e0203b-d292-4082-b5e7-483f8b12ad4d" providerId="ADAL" clId="{567724B9-F6A6-49E9-B279-2198AEEF7C16}" dt="2026-01-29T21:21:17.136" v="589"/>
          <ac:spMkLst>
            <pc:docMk/>
            <pc:sldMk cId="2265024462" sldId="2141412571"/>
            <ac:spMk id="5" creationId="{EB91FE7E-D4BB-5D14-1E72-11BA9BFABDEE}"/>
          </ac:spMkLst>
        </pc:spChg>
        <pc:spChg chg="add mod">
          <ac:chgData name="Purcaro Giorgia" userId="04e0203b-d292-4082-b5e7-483f8b12ad4d" providerId="ADAL" clId="{567724B9-F6A6-49E9-B279-2198AEEF7C16}" dt="2026-01-29T21:21:17.136" v="589"/>
          <ac:spMkLst>
            <pc:docMk/>
            <pc:sldMk cId="2265024462" sldId="2141412571"/>
            <ac:spMk id="6" creationId="{45FB4E3A-6085-EA0A-3479-040C14967274}"/>
          </ac:spMkLst>
        </pc:spChg>
        <pc:spChg chg="add mod">
          <ac:chgData name="Purcaro Giorgia" userId="04e0203b-d292-4082-b5e7-483f8b12ad4d" providerId="ADAL" clId="{567724B9-F6A6-49E9-B279-2198AEEF7C16}" dt="2026-01-29T21:21:17.136" v="589"/>
          <ac:spMkLst>
            <pc:docMk/>
            <pc:sldMk cId="2265024462" sldId="2141412571"/>
            <ac:spMk id="7" creationId="{AE87EB06-3879-1246-3ED6-EFF62FBC27A4}"/>
          </ac:spMkLst>
        </pc:spChg>
        <pc:spChg chg="add mod">
          <ac:chgData name="Purcaro Giorgia" userId="04e0203b-d292-4082-b5e7-483f8b12ad4d" providerId="ADAL" clId="{567724B9-F6A6-49E9-B279-2198AEEF7C16}" dt="2026-01-29T21:21:17.136" v="589"/>
          <ac:spMkLst>
            <pc:docMk/>
            <pc:sldMk cId="2265024462" sldId="2141412571"/>
            <ac:spMk id="9" creationId="{5D188F47-BEB2-978C-94D0-0DB9590682A1}"/>
          </ac:spMkLst>
        </pc:spChg>
        <pc:spChg chg="add mod">
          <ac:chgData name="Purcaro Giorgia" userId="04e0203b-d292-4082-b5e7-483f8b12ad4d" providerId="ADAL" clId="{567724B9-F6A6-49E9-B279-2198AEEF7C16}" dt="2026-01-29T21:21:17.136" v="589"/>
          <ac:spMkLst>
            <pc:docMk/>
            <pc:sldMk cId="2265024462" sldId="2141412571"/>
            <ac:spMk id="11" creationId="{FDF8AA35-1894-DCF3-AAA9-73D36ACA84B5}"/>
          </ac:spMkLst>
        </pc:spChg>
        <pc:spChg chg="add mod">
          <ac:chgData name="Purcaro Giorgia" userId="04e0203b-d292-4082-b5e7-483f8b12ad4d" providerId="ADAL" clId="{567724B9-F6A6-49E9-B279-2198AEEF7C16}" dt="2026-01-29T21:21:17.136" v="589"/>
          <ac:spMkLst>
            <pc:docMk/>
            <pc:sldMk cId="2265024462" sldId="2141412571"/>
            <ac:spMk id="12" creationId="{022B2369-2C14-C610-5FA9-27A86BB03E81}"/>
          </ac:spMkLst>
        </pc:spChg>
        <pc:spChg chg="add mod">
          <ac:chgData name="Purcaro Giorgia" userId="04e0203b-d292-4082-b5e7-483f8b12ad4d" providerId="ADAL" clId="{567724B9-F6A6-49E9-B279-2198AEEF7C16}" dt="2026-01-29T21:21:17.136" v="589"/>
          <ac:spMkLst>
            <pc:docMk/>
            <pc:sldMk cId="2265024462" sldId="2141412571"/>
            <ac:spMk id="13" creationId="{F80BA428-9DEE-5E30-219D-A2EA9A07B507}"/>
          </ac:spMkLst>
        </pc:spChg>
        <pc:spChg chg="add mod">
          <ac:chgData name="Purcaro Giorgia" userId="04e0203b-d292-4082-b5e7-483f8b12ad4d" providerId="ADAL" clId="{567724B9-F6A6-49E9-B279-2198AEEF7C16}" dt="2026-01-29T21:22:10.231" v="598" actId="1076"/>
          <ac:spMkLst>
            <pc:docMk/>
            <pc:sldMk cId="2265024462" sldId="2141412571"/>
            <ac:spMk id="15" creationId="{2A7485AE-263F-AF9C-854C-98D53E75BC08}"/>
          </ac:spMkLst>
        </pc:spChg>
        <pc:picChg chg="add mod">
          <ac:chgData name="Purcaro Giorgia" userId="04e0203b-d292-4082-b5e7-483f8b12ad4d" providerId="ADAL" clId="{567724B9-F6A6-49E9-B279-2198AEEF7C16}" dt="2026-01-29T21:21:47.075" v="591" actId="1076"/>
          <ac:picMkLst>
            <pc:docMk/>
            <pc:sldMk cId="2265024462" sldId="2141412571"/>
            <ac:picMk id="3" creationId="{0F566600-F8B6-57AF-8AB3-E926EF434318}"/>
          </ac:picMkLst>
        </pc:picChg>
        <pc:picChg chg="add mod">
          <ac:chgData name="Purcaro Giorgia" userId="04e0203b-d292-4082-b5e7-483f8b12ad4d" providerId="ADAL" clId="{567724B9-F6A6-49E9-B279-2198AEEF7C16}" dt="2026-01-29T21:21:17.136" v="589"/>
          <ac:picMkLst>
            <pc:docMk/>
            <pc:sldMk cId="2265024462" sldId="2141412571"/>
            <ac:picMk id="4" creationId="{F5AC0A3C-8504-BA8A-1DD7-30A5BAB230EA}"/>
          </ac:picMkLst>
        </pc:picChg>
        <pc:picChg chg="add mod modCrop">
          <ac:chgData name="Purcaro Giorgia" userId="04e0203b-d292-4082-b5e7-483f8b12ad4d" providerId="ADAL" clId="{567724B9-F6A6-49E9-B279-2198AEEF7C16}" dt="2026-01-29T21:21:59.238" v="596" actId="14100"/>
          <ac:picMkLst>
            <pc:docMk/>
            <pc:sldMk cId="2265024462" sldId="2141412571"/>
            <ac:picMk id="14" creationId="{A5F2F81F-82D0-2372-68C5-259A08E4DA71}"/>
          </ac:picMkLst>
        </pc:picChg>
        <pc:cxnChg chg="add mod">
          <ac:chgData name="Purcaro Giorgia" userId="04e0203b-d292-4082-b5e7-483f8b12ad4d" providerId="ADAL" clId="{567724B9-F6A6-49E9-B279-2198AEEF7C16}" dt="2026-01-29T21:21:17.136" v="589"/>
          <ac:cxnSpMkLst>
            <pc:docMk/>
            <pc:sldMk cId="2265024462" sldId="2141412571"/>
            <ac:cxnSpMk id="8" creationId="{499CC117-7A0E-D2A1-19E1-7100459717C8}"/>
          </ac:cxnSpMkLst>
        </pc:cxnChg>
        <pc:cxnChg chg="add mod">
          <ac:chgData name="Purcaro Giorgia" userId="04e0203b-d292-4082-b5e7-483f8b12ad4d" providerId="ADAL" clId="{567724B9-F6A6-49E9-B279-2198AEEF7C16}" dt="2026-01-29T21:21:17.136" v="589"/>
          <ac:cxnSpMkLst>
            <pc:docMk/>
            <pc:sldMk cId="2265024462" sldId="2141412571"/>
            <ac:cxnSpMk id="10" creationId="{6E26E0AD-C0B9-0B78-FD26-87D3BFBA876B}"/>
          </ac:cxnSpMkLst>
        </pc:cxnChg>
      </pc:sldChg>
      <pc:sldChg chg="addSp modSp add mod modAnim">
        <pc:chgData name="Purcaro Giorgia" userId="04e0203b-d292-4082-b5e7-483f8b12ad4d" providerId="ADAL" clId="{567724B9-F6A6-49E9-B279-2198AEEF7C16}" dt="2026-01-29T21:34:39.050" v="714" actId="404"/>
        <pc:sldMkLst>
          <pc:docMk/>
          <pc:sldMk cId="2495925143" sldId="2141412572"/>
        </pc:sldMkLst>
        <pc:spChg chg="add mod">
          <ac:chgData name="Purcaro Giorgia" userId="04e0203b-d292-4082-b5e7-483f8b12ad4d" providerId="ADAL" clId="{567724B9-F6A6-49E9-B279-2198AEEF7C16}" dt="2026-01-29T21:34:39.050" v="714" actId="404"/>
          <ac:spMkLst>
            <pc:docMk/>
            <pc:sldMk cId="2495925143" sldId="2141412572"/>
            <ac:spMk id="4" creationId="{2F6F8D6E-267A-115A-8734-C839A96E0E82}"/>
          </ac:spMkLst>
        </pc:spChg>
        <pc:spChg chg="add mod">
          <ac:chgData name="Purcaro Giorgia" userId="04e0203b-d292-4082-b5e7-483f8b12ad4d" providerId="ADAL" clId="{567724B9-F6A6-49E9-B279-2198AEEF7C16}" dt="2026-01-29T21:34:30.329" v="711" actId="108"/>
          <ac:spMkLst>
            <pc:docMk/>
            <pc:sldMk cId="2495925143" sldId="2141412572"/>
            <ac:spMk id="5" creationId="{2E6E746B-4D5E-1FFE-4F1F-11DB994A08DC}"/>
          </ac:spMkLst>
        </pc:spChg>
        <pc:spChg chg="add mod">
          <ac:chgData name="Purcaro Giorgia" userId="04e0203b-d292-4082-b5e7-483f8b12ad4d" providerId="ADAL" clId="{567724B9-F6A6-49E9-B279-2198AEEF7C16}" dt="2026-01-29T21:21:18.647" v="590"/>
          <ac:spMkLst>
            <pc:docMk/>
            <pc:sldMk cId="2495925143" sldId="2141412572"/>
            <ac:spMk id="6" creationId="{0111AB90-D4CB-92D6-486E-E1BD4581E27C}"/>
          </ac:spMkLst>
        </pc:spChg>
        <pc:spChg chg="add mod">
          <ac:chgData name="Purcaro Giorgia" userId="04e0203b-d292-4082-b5e7-483f8b12ad4d" providerId="ADAL" clId="{567724B9-F6A6-49E9-B279-2198AEEF7C16}" dt="2026-01-29T21:21:18.647" v="590"/>
          <ac:spMkLst>
            <pc:docMk/>
            <pc:sldMk cId="2495925143" sldId="2141412572"/>
            <ac:spMk id="8" creationId="{AE6DF2C8-CCE0-A6BF-92DA-BEED9D47CE91}"/>
          </ac:spMkLst>
        </pc:spChg>
        <pc:spChg chg="add mod">
          <ac:chgData name="Purcaro Giorgia" userId="04e0203b-d292-4082-b5e7-483f8b12ad4d" providerId="ADAL" clId="{567724B9-F6A6-49E9-B279-2198AEEF7C16}" dt="2026-01-29T21:21:18.647" v="590"/>
          <ac:spMkLst>
            <pc:docMk/>
            <pc:sldMk cId="2495925143" sldId="2141412572"/>
            <ac:spMk id="10" creationId="{912AE3F0-6302-7552-422B-1C5677F58544}"/>
          </ac:spMkLst>
        </pc:spChg>
        <pc:spChg chg="add mod">
          <ac:chgData name="Purcaro Giorgia" userId="04e0203b-d292-4082-b5e7-483f8b12ad4d" providerId="ADAL" clId="{567724B9-F6A6-49E9-B279-2198AEEF7C16}" dt="2026-01-29T21:21:18.647" v="590"/>
          <ac:spMkLst>
            <pc:docMk/>
            <pc:sldMk cId="2495925143" sldId="2141412572"/>
            <ac:spMk id="11" creationId="{D2667412-A17A-2759-0707-1EDB17DF1E53}"/>
          </ac:spMkLst>
        </pc:spChg>
        <pc:spChg chg="add mod">
          <ac:chgData name="Purcaro Giorgia" userId="04e0203b-d292-4082-b5e7-483f8b12ad4d" providerId="ADAL" clId="{567724B9-F6A6-49E9-B279-2198AEEF7C16}" dt="2026-01-29T21:21:18.647" v="590"/>
          <ac:spMkLst>
            <pc:docMk/>
            <pc:sldMk cId="2495925143" sldId="2141412572"/>
            <ac:spMk id="12" creationId="{FB2FA54F-E656-FA6D-4061-F16A50794293}"/>
          </ac:spMkLst>
        </pc:spChg>
        <pc:spChg chg="add mod">
          <ac:chgData name="Purcaro Giorgia" userId="04e0203b-d292-4082-b5e7-483f8b12ad4d" providerId="ADAL" clId="{567724B9-F6A6-49E9-B279-2198AEEF7C16}" dt="2026-01-29T21:22:44.039" v="602" actId="1076"/>
          <ac:spMkLst>
            <pc:docMk/>
            <pc:sldMk cId="2495925143" sldId="2141412572"/>
            <ac:spMk id="14" creationId="{D46B39F2-CEED-BA2C-0F60-64D6DFCAC52B}"/>
          </ac:spMkLst>
        </pc:spChg>
        <pc:picChg chg="add mod">
          <ac:chgData name="Purcaro Giorgia" userId="04e0203b-d292-4082-b5e7-483f8b12ad4d" providerId="ADAL" clId="{567724B9-F6A6-49E9-B279-2198AEEF7C16}" dt="2026-01-29T21:21:18.647" v="590"/>
          <ac:picMkLst>
            <pc:docMk/>
            <pc:sldMk cId="2495925143" sldId="2141412572"/>
            <ac:picMk id="3" creationId="{43F57FB9-A56B-133F-B3C9-A096B2AF6135}"/>
          </ac:picMkLst>
        </pc:picChg>
        <pc:picChg chg="add mod">
          <ac:chgData name="Purcaro Giorgia" userId="04e0203b-d292-4082-b5e7-483f8b12ad4d" providerId="ADAL" clId="{567724B9-F6A6-49E9-B279-2198AEEF7C16}" dt="2026-01-29T21:22:40.926" v="601" actId="1076"/>
          <ac:picMkLst>
            <pc:docMk/>
            <pc:sldMk cId="2495925143" sldId="2141412572"/>
            <ac:picMk id="13" creationId="{0730E28F-4504-5D6B-F19F-E44F143BB5D1}"/>
          </ac:picMkLst>
        </pc:picChg>
        <pc:cxnChg chg="add mod">
          <ac:chgData name="Purcaro Giorgia" userId="04e0203b-d292-4082-b5e7-483f8b12ad4d" providerId="ADAL" clId="{567724B9-F6A6-49E9-B279-2198AEEF7C16}" dt="2026-01-29T21:21:18.647" v="590"/>
          <ac:cxnSpMkLst>
            <pc:docMk/>
            <pc:sldMk cId="2495925143" sldId="2141412572"/>
            <ac:cxnSpMk id="7" creationId="{6ED78DC1-A0AB-C7EC-3779-3A87A46A485E}"/>
          </ac:cxnSpMkLst>
        </pc:cxnChg>
        <pc:cxnChg chg="add mod">
          <ac:chgData name="Purcaro Giorgia" userId="04e0203b-d292-4082-b5e7-483f8b12ad4d" providerId="ADAL" clId="{567724B9-F6A6-49E9-B279-2198AEEF7C16}" dt="2026-01-29T21:21:18.647" v="590"/>
          <ac:cxnSpMkLst>
            <pc:docMk/>
            <pc:sldMk cId="2495925143" sldId="2141412572"/>
            <ac:cxnSpMk id="9" creationId="{8A611B3B-5444-CBBA-90AB-496F86AC8CBD}"/>
          </ac:cxnSpMkLst>
        </pc:cxnChg>
      </pc:sldChg>
      <pc:sldChg chg="addSp delSp modSp add mod ord delAnim modAnim">
        <pc:chgData name="Purcaro Giorgia" userId="04e0203b-d292-4082-b5e7-483f8b12ad4d" providerId="ADAL" clId="{567724B9-F6A6-49E9-B279-2198AEEF7C16}" dt="2026-01-29T21:27:19.482" v="646" actId="1076"/>
        <pc:sldMkLst>
          <pc:docMk/>
          <pc:sldMk cId="278709634" sldId="2141412573"/>
        </pc:sldMkLst>
        <pc:spChg chg="add mod">
          <ac:chgData name="Purcaro Giorgia" userId="04e0203b-d292-4082-b5e7-483f8b12ad4d" providerId="ADAL" clId="{567724B9-F6A6-49E9-B279-2198AEEF7C16}" dt="2026-01-29T21:23:43.118" v="605"/>
          <ac:spMkLst>
            <pc:docMk/>
            <pc:sldMk cId="278709634" sldId="2141412573"/>
            <ac:spMk id="4" creationId="{E53B5441-8FA6-893B-E504-A0FB18D2DBED}"/>
          </ac:spMkLst>
        </pc:spChg>
        <pc:spChg chg="add mod">
          <ac:chgData name="Purcaro Giorgia" userId="04e0203b-d292-4082-b5e7-483f8b12ad4d" providerId="ADAL" clId="{567724B9-F6A6-49E9-B279-2198AEEF7C16}" dt="2026-01-29T21:23:43.118" v="605"/>
          <ac:spMkLst>
            <pc:docMk/>
            <pc:sldMk cId="278709634" sldId="2141412573"/>
            <ac:spMk id="5" creationId="{75A08810-B2D1-A8E8-3D94-40F0A89E4E9F}"/>
          </ac:spMkLst>
        </pc:spChg>
        <pc:spChg chg="add mod">
          <ac:chgData name="Purcaro Giorgia" userId="04e0203b-d292-4082-b5e7-483f8b12ad4d" providerId="ADAL" clId="{567724B9-F6A6-49E9-B279-2198AEEF7C16}" dt="2026-01-29T21:23:43.118" v="605"/>
          <ac:spMkLst>
            <pc:docMk/>
            <pc:sldMk cId="278709634" sldId="2141412573"/>
            <ac:spMk id="6" creationId="{F4B74A83-33E5-45CB-8D11-85CCD402015F}"/>
          </ac:spMkLst>
        </pc:spChg>
        <pc:spChg chg="add mod">
          <ac:chgData name="Purcaro Giorgia" userId="04e0203b-d292-4082-b5e7-483f8b12ad4d" providerId="ADAL" clId="{567724B9-F6A6-49E9-B279-2198AEEF7C16}" dt="2026-01-29T21:23:43.118" v="605"/>
          <ac:spMkLst>
            <pc:docMk/>
            <pc:sldMk cId="278709634" sldId="2141412573"/>
            <ac:spMk id="8" creationId="{6A2143CA-4D84-6C45-38E7-C677DB716EE9}"/>
          </ac:spMkLst>
        </pc:spChg>
        <pc:spChg chg="add mod">
          <ac:chgData name="Purcaro Giorgia" userId="04e0203b-d292-4082-b5e7-483f8b12ad4d" providerId="ADAL" clId="{567724B9-F6A6-49E9-B279-2198AEEF7C16}" dt="2026-01-29T21:23:43.118" v="605"/>
          <ac:spMkLst>
            <pc:docMk/>
            <pc:sldMk cId="278709634" sldId="2141412573"/>
            <ac:spMk id="10" creationId="{E47566A0-6D85-0A32-02F9-41BC198554DF}"/>
          </ac:spMkLst>
        </pc:spChg>
        <pc:spChg chg="add mod">
          <ac:chgData name="Purcaro Giorgia" userId="04e0203b-d292-4082-b5e7-483f8b12ad4d" providerId="ADAL" clId="{567724B9-F6A6-49E9-B279-2198AEEF7C16}" dt="2026-01-29T21:23:43.118" v="605"/>
          <ac:spMkLst>
            <pc:docMk/>
            <pc:sldMk cId="278709634" sldId="2141412573"/>
            <ac:spMk id="11" creationId="{6101C18A-7006-220F-AA33-472F7FEC1835}"/>
          </ac:spMkLst>
        </pc:spChg>
        <pc:spChg chg="add mod">
          <ac:chgData name="Purcaro Giorgia" userId="04e0203b-d292-4082-b5e7-483f8b12ad4d" providerId="ADAL" clId="{567724B9-F6A6-49E9-B279-2198AEEF7C16}" dt="2026-01-29T21:23:43.118" v="605"/>
          <ac:spMkLst>
            <pc:docMk/>
            <pc:sldMk cId="278709634" sldId="2141412573"/>
            <ac:spMk id="12" creationId="{01E97EC4-447A-C173-1F32-7C7FBE5C9D0A}"/>
          </ac:spMkLst>
        </pc:spChg>
        <pc:spChg chg="add del mod">
          <ac:chgData name="Purcaro Giorgia" userId="04e0203b-d292-4082-b5e7-483f8b12ad4d" providerId="ADAL" clId="{567724B9-F6A6-49E9-B279-2198AEEF7C16}" dt="2026-01-29T21:23:46.029" v="606" actId="478"/>
          <ac:spMkLst>
            <pc:docMk/>
            <pc:sldMk cId="278709634" sldId="2141412573"/>
            <ac:spMk id="13" creationId="{3767A31A-48B1-D00F-A567-CBC79EFEB831}"/>
          </ac:spMkLst>
        </pc:spChg>
        <pc:spChg chg="add mod">
          <ac:chgData name="Purcaro Giorgia" userId="04e0203b-d292-4082-b5e7-483f8b12ad4d" providerId="ADAL" clId="{567724B9-F6A6-49E9-B279-2198AEEF7C16}" dt="2026-01-29T21:27:19.482" v="646" actId="1076"/>
          <ac:spMkLst>
            <pc:docMk/>
            <pc:sldMk cId="278709634" sldId="2141412573"/>
            <ac:spMk id="14" creationId="{91803348-2493-C634-04DB-2FE7150B7A40}"/>
          </ac:spMkLst>
        </pc:spChg>
        <pc:spChg chg="add mod">
          <ac:chgData name="Purcaro Giorgia" userId="04e0203b-d292-4082-b5e7-483f8b12ad4d" providerId="ADAL" clId="{567724B9-F6A6-49E9-B279-2198AEEF7C16}" dt="2026-01-29T21:26:59.167" v="634" actId="1076"/>
          <ac:spMkLst>
            <pc:docMk/>
            <pc:sldMk cId="278709634" sldId="2141412573"/>
            <ac:spMk id="18" creationId="{DF17CB7B-F470-CAC3-77A5-3FFFEB129A3C}"/>
          </ac:spMkLst>
        </pc:spChg>
        <pc:picChg chg="add mod">
          <ac:chgData name="Purcaro Giorgia" userId="04e0203b-d292-4082-b5e7-483f8b12ad4d" providerId="ADAL" clId="{567724B9-F6A6-49E9-B279-2198AEEF7C16}" dt="2026-01-29T21:23:43.118" v="605"/>
          <ac:picMkLst>
            <pc:docMk/>
            <pc:sldMk cId="278709634" sldId="2141412573"/>
            <ac:picMk id="3" creationId="{4DF50919-4AB0-CC24-F5EA-F5CEDBEEFFD3}"/>
          </ac:picMkLst>
        </pc:picChg>
        <pc:picChg chg="add del mod">
          <ac:chgData name="Purcaro Giorgia" userId="04e0203b-d292-4082-b5e7-483f8b12ad4d" providerId="ADAL" clId="{567724B9-F6A6-49E9-B279-2198AEEF7C16}" dt="2026-01-29T21:25:16.198" v="616" actId="478"/>
          <ac:picMkLst>
            <pc:docMk/>
            <pc:sldMk cId="278709634" sldId="2141412573"/>
            <ac:picMk id="15" creationId="{98B5392C-E8B0-47EA-E5D3-2378069E6898}"/>
          </ac:picMkLst>
        </pc:picChg>
        <pc:picChg chg="add del mod">
          <ac:chgData name="Purcaro Giorgia" userId="04e0203b-d292-4082-b5e7-483f8b12ad4d" providerId="ADAL" clId="{567724B9-F6A6-49E9-B279-2198AEEF7C16}" dt="2026-01-29T21:26:43.134" v="626" actId="478"/>
          <ac:picMkLst>
            <pc:docMk/>
            <pc:sldMk cId="278709634" sldId="2141412573"/>
            <ac:picMk id="16" creationId="{0F4B9888-ADC3-88BB-A253-999C4EC4B411}"/>
          </ac:picMkLst>
        </pc:picChg>
        <pc:picChg chg="add del mod">
          <ac:chgData name="Purcaro Giorgia" userId="04e0203b-d292-4082-b5e7-483f8b12ad4d" providerId="ADAL" clId="{567724B9-F6A6-49E9-B279-2198AEEF7C16}" dt="2026-01-29T21:26:51.242" v="629" actId="478"/>
          <ac:picMkLst>
            <pc:docMk/>
            <pc:sldMk cId="278709634" sldId="2141412573"/>
            <ac:picMk id="19" creationId="{6A2B5EC8-3A20-E0CC-FDF6-9495825EB712}"/>
          </ac:picMkLst>
        </pc:picChg>
        <pc:picChg chg="add mod">
          <ac:chgData name="Purcaro Giorgia" userId="04e0203b-d292-4082-b5e7-483f8b12ad4d" providerId="ADAL" clId="{567724B9-F6A6-49E9-B279-2198AEEF7C16}" dt="2026-01-29T21:26:54.662" v="632" actId="1076"/>
          <ac:picMkLst>
            <pc:docMk/>
            <pc:sldMk cId="278709634" sldId="2141412573"/>
            <ac:picMk id="20" creationId="{219DA924-490F-5F12-C05A-82376F22FD17}"/>
          </ac:picMkLst>
        </pc:picChg>
        <pc:cxnChg chg="add mod">
          <ac:chgData name="Purcaro Giorgia" userId="04e0203b-d292-4082-b5e7-483f8b12ad4d" providerId="ADAL" clId="{567724B9-F6A6-49E9-B279-2198AEEF7C16}" dt="2026-01-29T21:23:43.118" v="605"/>
          <ac:cxnSpMkLst>
            <pc:docMk/>
            <pc:sldMk cId="278709634" sldId="2141412573"/>
            <ac:cxnSpMk id="7" creationId="{983197FE-E63E-A065-DBCC-F4D29A898F14}"/>
          </ac:cxnSpMkLst>
        </pc:cxnChg>
      </pc:sldChg>
      <pc:sldChg chg="addSp delSp modSp add mod delAnim modAnim">
        <pc:chgData name="Purcaro Giorgia" userId="04e0203b-d292-4082-b5e7-483f8b12ad4d" providerId="ADAL" clId="{567724B9-F6A6-49E9-B279-2198AEEF7C16}" dt="2026-01-29T20:59:19.163" v="327" actId="478"/>
        <pc:sldMkLst>
          <pc:docMk/>
          <pc:sldMk cId="2074762469" sldId="2141412574"/>
        </pc:sldMkLst>
        <pc:spChg chg="del">
          <ac:chgData name="Purcaro Giorgia" userId="04e0203b-d292-4082-b5e7-483f8b12ad4d" providerId="ADAL" clId="{567724B9-F6A6-49E9-B279-2198AEEF7C16}" dt="2026-01-29T20:52:53.365" v="238" actId="478"/>
          <ac:spMkLst>
            <pc:docMk/>
            <pc:sldMk cId="2074762469" sldId="2141412574"/>
            <ac:spMk id="3" creationId="{10A004D0-B551-1D31-B5E0-6472D0C963A0}"/>
          </ac:spMkLst>
        </pc:spChg>
        <pc:spChg chg="del">
          <ac:chgData name="Purcaro Giorgia" userId="04e0203b-d292-4082-b5e7-483f8b12ad4d" providerId="ADAL" clId="{567724B9-F6A6-49E9-B279-2198AEEF7C16}" dt="2026-01-29T20:52:29.548" v="230" actId="478"/>
          <ac:spMkLst>
            <pc:docMk/>
            <pc:sldMk cId="2074762469" sldId="2141412574"/>
            <ac:spMk id="6" creationId="{9F3C4196-080B-7EBC-97AA-6574EAD1386B}"/>
          </ac:spMkLst>
        </pc:spChg>
        <pc:spChg chg="mod">
          <ac:chgData name="Purcaro Giorgia" userId="04e0203b-d292-4082-b5e7-483f8b12ad4d" providerId="ADAL" clId="{567724B9-F6A6-49E9-B279-2198AEEF7C16}" dt="2026-01-29T20:54:59.152" v="276" actId="1076"/>
          <ac:spMkLst>
            <pc:docMk/>
            <pc:sldMk cId="2074762469" sldId="2141412574"/>
            <ac:spMk id="7" creationId="{2E8B92EB-AA62-B2AA-C673-79B6C559E03E}"/>
          </ac:spMkLst>
        </pc:spChg>
        <pc:spChg chg="mod">
          <ac:chgData name="Purcaro Giorgia" userId="04e0203b-d292-4082-b5e7-483f8b12ad4d" providerId="ADAL" clId="{567724B9-F6A6-49E9-B279-2198AEEF7C16}" dt="2026-01-29T20:52:47.979" v="237" actId="207"/>
          <ac:spMkLst>
            <pc:docMk/>
            <pc:sldMk cId="2074762469" sldId="2141412574"/>
            <ac:spMk id="8" creationId="{C3D652D8-D505-FA45-F412-F55D2DEFE356}"/>
          </ac:spMkLst>
        </pc:spChg>
        <pc:spChg chg="mod">
          <ac:chgData name="Purcaro Giorgia" userId="04e0203b-d292-4082-b5e7-483f8b12ad4d" providerId="ADAL" clId="{567724B9-F6A6-49E9-B279-2198AEEF7C16}" dt="2026-01-29T20:52:47.979" v="237" actId="207"/>
          <ac:spMkLst>
            <pc:docMk/>
            <pc:sldMk cId="2074762469" sldId="2141412574"/>
            <ac:spMk id="9" creationId="{187AD9D0-2437-BBB7-083B-DE8353D76C14}"/>
          </ac:spMkLst>
        </pc:spChg>
        <pc:spChg chg="add del mod">
          <ac:chgData name="Purcaro Giorgia" userId="04e0203b-d292-4082-b5e7-483f8b12ad4d" providerId="ADAL" clId="{567724B9-F6A6-49E9-B279-2198AEEF7C16}" dt="2026-01-29T20:59:19.163" v="327" actId="478"/>
          <ac:spMkLst>
            <pc:docMk/>
            <pc:sldMk cId="2074762469" sldId="2141412574"/>
            <ac:spMk id="16" creationId="{BC4747E3-2484-6FCB-2208-2F47C1A47290}"/>
          </ac:spMkLst>
        </pc:spChg>
        <pc:spChg chg="add del mod">
          <ac:chgData name="Purcaro Giorgia" userId="04e0203b-d292-4082-b5e7-483f8b12ad4d" providerId="ADAL" clId="{567724B9-F6A6-49E9-B279-2198AEEF7C16}" dt="2026-01-29T20:59:19.163" v="327" actId="478"/>
          <ac:spMkLst>
            <pc:docMk/>
            <pc:sldMk cId="2074762469" sldId="2141412574"/>
            <ac:spMk id="18" creationId="{4F84CE5E-00D6-9BB6-144B-A4C05E5FC597}"/>
          </ac:spMkLst>
        </pc:spChg>
        <pc:spChg chg="add mod">
          <ac:chgData name="Purcaro Giorgia" userId="04e0203b-d292-4082-b5e7-483f8b12ad4d" providerId="ADAL" clId="{567724B9-F6A6-49E9-B279-2198AEEF7C16}" dt="2026-01-29T20:57:21.101" v="308" actId="1076"/>
          <ac:spMkLst>
            <pc:docMk/>
            <pc:sldMk cId="2074762469" sldId="2141412574"/>
            <ac:spMk id="21" creationId="{DEB43301-2C43-0D4C-7C1D-522E0F45CBAC}"/>
          </ac:spMkLst>
        </pc:spChg>
        <pc:spChg chg="add mod">
          <ac:chgData name="Purcaro Giorgia" userId="04e0203b-d292-4082-b5e7-483f8b12ad4d" providerId="ADAL" clId="{567724B9-F6A6-49E9-B279-2198AEEF7C16}" dt="2026-01-29T20:57:21.101" v="308" actId="1076"/>
          <ac:spMkLst>
            <pc:docMk/>
            <pc:sldMk cId="2074762469" sldId="2141412574"/>
            <ac:spMk id="22" creationId="{A6A609AF-041E-577D-F271-25E6BBA5B730}"/>
          </ac:spMkLst>
        </pc:spChg>
        <pc:spChg chg="add mod">
          <ac:chgData name="Purcaro Giorgia" userId="04e0203b-d292-4082-b5e7-483f8b12ad4d" providerId="ADAL" clId="{567724B9-F6A6-49E9-B279-2198AEEF7C16}" dt="2026-01-29T20:57:21.101" v="308" actId="1076"/>
          <ac:spMkLst>
            <pc:docMk/>
            <pc:sldMk cId="2074762469" sldId="2141412574"/>
            <ac:spMk id="23" creationId="{B521A46B-F35A-F087-9335-6D435089068D}"/>
          </ac:spMkLst>
        </pc:spChg>
        <pc:spChg chg="mod">
          <ac:chgData name="Purcaro Giorgia" userId="04e0203b-d292-4082-b5e7-483f8b12ad4d" providerId="ADAL" clId="{567724B9-F6A6-49E9-B279-2198AEEF7C16}" dt="2026-01-29T20:57:21.101" v="308" actId="1076"/>
          <ac:spMkLst>
            <pc:docMk/>
            <pc:sldMk cId="2074762469" sldId="2141412574"/>
            <ac:spMk id="25" creationId="{8B55C4B5-F092-AB0A-DBE1-4B0FA1B6A51A}"/>
          </ac:spMkLst>
        </pc:spChg>
        <pc:spChg chg="add mod">
          <ac:chgData name="Purcaro Giorgia" userId="04e0203b-d292-4082-b5e7-483f8b12ad4d" providerId="ADAL" clId="{567724B9-F6A6-49E9-B279-2198AEEF7C16}" dt="2026-01-29T20:57:15.446" v="307" actId="1076"/>
          <ac:spMkLst>
            <pc:docMk/>
            <pc:sldMk cId="2074762469" sldId="2141412574"/>
            <ac:spMk id="26" creationId="{58815EFF-AE48-6B6B-C6D0-72BE90DD82F5}"/>
          </ac:spMkLst>
        </pc:spChg>
        <pc:spChg chg="mod">
          <ac:chgData name="Purcaro Giorgia" userId="04e0203b-d292-4082-b5e7-483f8b12ad4d" providerId="ADAL" clId="{567724B9-F6A6-49E9-B279-2198AEEF7C16}" dt="2026-01-29T20:57:15.446" v="307" actId="1076"/>
          <ac:spMkLst>
            <pc:docMk/>
            <pc:sldMk cId="2074762469" sldId="2141412574"/>
            <ac:spMk id="27" creationId="{FAD9AE26-8160-1E77-B315-4281126C3BAB}"/>
          </ac:spMkLst>
        </pc:spChg>
        <pc:spChg chg="del">
          <ac:chgData name="Purcaro Giorgia" userId="04e0203b-d292-4082-b5e7-483f8b12ad4d" providerId="ADAL" clId="{567724B9-F6A6-49E9-B279-2198AEEF7C16}" dt="2026-01-29T20:52:29.548" v="230" actId="478"/>
          <ac:spMkLst>
            <pc:docMk/>
            <pc:sldMk cId="2074762469" sldId="2141412574"/>
            <ac:spMk id="28" creationId="{8B7CBFCB-856C-3480-D086-C94150A01BF5}"/>
          </ac:spMkLst>
        </pc:spChg>
        <pc:spChg chg="mod">
          <ac:chgData name="Purcaro Giorgia" userId="04e0203b-d292-4082-b5e7-483f8b12ad4d" providerId="ADAL" clId="{567724B9-F6A6-49E9-B279-2198AEEF7C16}" dt="2026-01-29T20:57:10.643" v="306" actId="1076"/>
          <ac:spMkLst>
            <pc:docMk/>
            <pc:sldMk cId="2074762469" sldId="2141412574"/>
            <ac:spMk id="30" creationId="{531E791F-2A22-A81A-EA5D-BB4CD3C13DA2}"/>
          </ac:spMkLst>
        </pc:spChg>
        <pc:spChg chg="add mod">
          <ac:chgData name="Purcaro Giorgia" userId="04e0203b-d292-4082-b5e7-483f8b12ad4d" providerId="ADAL" clId="{567724B9-F6A6-49E9-B279-2198AEEF7C16}" dt="2026-01-29T20:57:07.615" v="305" actId="1076"/>
          <ac:spMkLst>
            <pc:docMk/>
            <pc:sldMk cId="2074762469" sldId="2141412574"/>
            <ac:spMk id="31" creationId="{A22ED145-6901-0161-E027-4264DFE96021}"/>
          </ac:spMkLst>
        </pc:spChg>
        <pc:spChg chg="add mod">
          <ac:chgData name="Purcaro Giorgia" userId="04e0203b-d292-4082-b5e7-483f8b12ad4d" providerId="ADAL" clId="{567724B9-F6A6-49E9-B279-2198AEEF7C16}" dt="2026-01-29T20:56:25.886" v="296" actId="14100"/>
          <ac:spMkLst>
            <pc:docMk/>
            <pc:sldMk cId="2074762469" sldId="2141412574"/>
            <ac:spMk id="34" creationId="{93835AC6-58E7-481D-1260-236B06347043}"/>
          </ac:spMkLst>
        </pc:spChg>
        <pc:spChg chg="add mod">
          <ac:chgData name="Purcaro Giorgia" userId="04e0203b-d292-4082-b5e7-483f8b12ad4d" providerId="ADAL" clId="{567724B9-F6A6-49E9-B279-2198AEEF7C16}" dt="2026-01-29T20:56:20.590" v="293" actId="1076"/>
          <ac:spMkLst>
            <pc:docMk/>
            <pc:sldMk cId="2074762469" sldId="2141412574"/>
            <ac:spMk id="36" creationId="{8EF803E2-7B78-FF94-89E3-3D83427C6A8F}"/>
          </ac:spMkLst>
        </pc:spChg>
        <pc:spChg chg="mod">
          <ac:chgData name="Purcaro Giorgia" userId="04e0203b-d292-4082-b5e7-483f8b12ad4d" providerId="ADAL" clId="{567724B9-F6A6-49E9-B279-2198AEEF7C16}" dt="2026-01-29T20:57:21.101" v="308" actId="1076"/>
          <ac:spMkLst>
            <pc:docMk/>
            <pc:sldMk cId="2074762469" sldId="2141412574"/>
            <ac:spMk id="37" creationId="{21EF6D48-855E-B303-4F4A-9EBC54232BA1}"/>
          </ac:spMkLst>
        </pc:spChg>
        <pc:spChg chg="add mod">
          <ac:chgData name="Purcaro Giorgia" userId="04e0203b-d292-4082-b5e7-483f8b12ad4d" providerId="ADAL" clId="{567724B9-F6A6-49E9-B279-2198AEEF7C16}" dt="2026-01-29T20:57:26.541" v="310" actId="1076"/>
          <ac:spMkLst>
            <pc:docMk/>
            <pc:sldMk cId="2074762469" sldId="2141412574"/>
            <ac:spMk id="38" creationId="{580AB21A-579F-D3A5-8F35-0AC41E2288CE}"/>
          </ac:spMkLst>
        </pc:spChg>
        <pc:picChg chg="del">
          <ac:chgData name="Purcaro Giorgia" userId="04e0203b-d292-4082-b5e7-483f8b12ad4d" providerId="ADAL" clId="{567724B9-F6A6-49E9-B279-2198AEEF7C16}" dt="2026-01-29T20:52:29.548" v="230" actId="478"/>
          <ac:picMkLst>
            <pc:docMk/>
            <pc:sldMk cId="2074762469" sldId="2141412574"/>
            <ac:picMk id="4" creationId="{14C2A874-72A1-5418-A77A-2D8284B0B7F2}"/>
          </ac:picMkLst>
        </pc:picChg>
        <pc:picChg chg="del mod">
          <ac:chgData name="Purcaro Giorgia" userId="04e0203b-d292-4082-b5e7-483f8b12ad4d" providerId="ADAL" clId="{567724B9-F6A6-49E9-B279-2198AEEF7C16}" dt="2026-01-29T20:54:26.406" v="256" actId="478"/>
          <ac:picMkLst>
            <pc:docMk/>
            <pc:sldMk cId="2074762469" sldId="2141412574"/>
            <ac:picMk id="5" creationId="{E3BE4EB0-D13F-CCC8-BBA0-8832E3CB2534}"/>
          </ac:picMkLst>
        </pc:picChg>
        <pc:picChg chg="del">
          <ac:chgData name="Purcaro Giorgia" userId="04e0203b-d292-4082-b5e7-483f8b12ad4d" providerId="ADAL" clId="{567724B9-F6A6-49E9-B279-2198AEEF7C16}" dt="2026-01-29T20:52:29.548" v="230" actId="478"/>
          <ac:picMkLst>
            <pc:docMk/>
            <pc:sldMk cId="2074762469" sldId="2141412574"/>
            <ac:picMk id="11" creationId="{1914D2C1-78E6-5F30-963A-C873BBF9B6E6}"/>
          </ac:picMkLst>
        </pc:picChg>
        <pc:picChg chg="add mod ord">
          <ac:chgData name="Purcaro Giorgia" userId="04e0203b-d292-4082-b5e7-483f8b12ad4d" providerId="ADAL" clId="{567724B9-F6A6-49E9-B279-2198AEEF7C16}" dt="2026-01-29T20:54:41.074" v="261" actId="14100"/>
          <ac:picMkLst>
            <pc:docMk/>
            <pc:sldMk cId="2074762469" sldId="2141412574"/>
            <ac:picMk id="14" creationId="{44A340BF-3D40-6200-886F-8CED0D0D6CB9}"/>
          </ac:picMkLst>
        </pc:picChg>
        <pc:picChg chg="mod">
          <ac:chgData name="Purcaro Giorgia" userId="04e0203b-d292-4082-b5e7-483f8b12ad4d" providerId="ADAL" clId="{567724B9-F6A6-49E9-B279-2198AEEF7C16}" dt="2026-01-29T20:56:50.935" v="302" actId="1076"/>
          <ac:picMkLst>
            <pc:docMk/>
            <pc:sldMk cId="2074762469" sldId="2141412574"/>
            <ac:picMk id="15" creationId="{F5073B03-EEF2-FDD1-1D17-4A17B820048F}"/>
          </ac:picMkLst>
        </pc:picChg>
        <pc:picChg chg="mod">
          <ac:chgData name="Purcaro Giorgia" userId="04e0203b-d292-4082-b5e7-483f8b12ad4d" providerId="ADAL" clId="{567724B9-F6A6-49E9-B279-2198AEEF7C16}" dt="2026-01-29T20:57:15.446" v="307" actId="1076"/>
          <ac:picMkLst>
            <pc:docMk/>
            <pc:sldMk cId="2074762469" sldId="2141412574"/>
            <ac:picMk id="19" creationId="{8F39759D-D52B-C3C4-D68A-8965D437638F}"/>
          </ac:picMkLst>
        </pc:picChg>
        <pc:picChg chg="mod">
          <ac:chgData name="Purcaro Giorgia" userId="04e0203b-d292-4082-b5e7-483f8b12ad4d" providerId="ADAL" clId="{567724B9-F6A6-49E9-B279-2198AEEF7C16}" dt="2026-01-29T20:57:15.446" v="307" actId="1076"/>
          <ac:picMkLst>
            <pc:docMk/>
            <pc:sldMk cId="2074762469" sldId="2141412574"/>
            <ac:picMk id="20" creationId="{73078100-5823-8987-7CF3-A1070656C89A}"/>
          </ac:picMkLst>
        </pc:picChg>
        <pc:picChg chg="del">
          <ac:chgData name="Purcaro Giorgia" userId="04e0203b-d292-4082-b5e7-483f8b12ad4d" providerId="ADAL" clId="{567724B9-F6A6-49E9-B279-2198AEEF7C16}" dt="2026-01-29T20:52:29.548" v="230" actId="478"/>
          <ac:picMkLst>
            <pc:docMk/>
            <pc:sldMk cId="2074762469" sldId="2141412574"/>
            <ac:picMk id="24" creationId="{2EA7668D-5A63-10A8-6851-5C5C3BB8A111}"/>
          </ac:picMkLst>
        </pc:picChg>
        <pc:picChg chg="mod">
          <ac:chgData name="Purcaro Giorgia" userId="04e0203b-d292-4082-b5e7-483f8b12ad4d" providerId="ADAL" clId="{567724B9-F6A6-49E9-B279-2198AEEF7C16}" dt="2026-01-29T20:57:05.079" v="304" actId="1076"/>
          <ac:picMkLst>
            <pc:docMk/>
            <pc:sldMk cId="2074762469" sldId="2141412574"/>
            <ac:picMk id="29" creationId="{2C8268FD-2A16-13D5-7FB4-977C6BB54292}"/>
          </ac:picMkLst>
        </pc:picChg>
        <pc:picChg chg="mod">
          <ac:chgData name="Purcaro Giorgia" userId="04e0203b-d292-4082-b5e7-483f8b12ad4d" providerId="ADAL" clId="{567724B9-F6A6-49E9-B279-2198AEEF7C16}" dt="2026-01-29T20:56:11.230" v="289" actId="14100"/>
          <ac:picMkLst>
            <pc:docMk/>
            <pc:sldMk cId="2074762469" sldId="2141412574"/>
            <ac:picMk id="32" creationId="{100CABC1-E5E5-D213-20DA-191B1F8FE6C8}"/>
          </ac:picMkLst>
        </pc:picChg>
        <pc:picChg chg="mod">
          <ac:chgData name="Purcaro Giorgia" userId="04e0203b-d292-4082-b5e7-483f8b12ad4d" providerId="ADAL" clId="{567724B9-F6A6-49E9-B279-2198AEEF7C16}" dt="2026-01-29T20:56:13.678" v="290" actId="14100"/>
          <ac:picMkLst>
            <pc:docMk/>
            <pc:sldMk cId="2074762469" sldId="2141412574"/>
            <ac:picMk id="33" creationId="{00F8FA39-853F-6A7D-0BFC-376DD43BDAD6}"/>
          </ac:picMkLst>
        </pc:picChg>
        <pc:picChg chg="del mod">
          <ac:chgData name="Purcaro Giorgia" userId="04e0203b-d292-4082-b5e7-483f8b12ad4d" providerId="ADAL" clId="{567724B9-F6A6-49E9-B279-2198AEEF7C16}" dt="2026-01-29T20:57:23.354" v="309" actId="478"/>
          <ac:picMkLst>
            <pc:docMk/>
            <pc:sldMk cId="2074762469" sldId="2141412574"/>
            <ac:picMk id="35" creationId="{ADC2862D-3EB5-F5C4-1876-AAF7071E6CC2}"/>
          </ac:picMkLst>
        </pc:picChg>
        <pc:cxnChg chg="mod">
          <ac:chgData name="Purcaro Giorgia" userId="04e0203b-d292-4082-b5e7-483f8b12ad4d" providerId="ADAL" clId="{567724B9-F6A6-49E9-B279-2198AEEF7C16}" dt="2026-01-29T20:57:15.446" v="307" actId="1076"/>
          <ac:cxnSpMkLst>
            <pc:docMk/>
            <pc:sldMk cId="2074762469" sldId="2141412574"/>
            <ac:cxnSpMk id="39" creationId="{6CA4BC0E-24F7-F5C9-6B58-007F091CDABD}"/>
          </ac:cxnSpMkLst>
        </pc:cxnChg>
        <pc:cxnChg chg="mod">
          <ac:chgData name="Purcaro Giorgia" userId="04e0203b-d292-4082-b5e7-483f8b12ad4d" providerId="ADAL" clId="{567724B9-F6A6-49E9-B279-2198AEEF7C16}" dt="2026-01-29T20:56:50.935" v="302" actId="1076"/>
          <ac:cxnSpMkLst>
            <pc:docMk/>
            <pc:sldMk cId="2074762469" sldId="2141412574"/>
            <ac:cxnSpMk id="40" creationId="{139C0CEE-33A9-34EC-F73B-7CA4B3CA642E}"/>
          </ac:cxnSpMkLst>
        </pc:cxnChg>
        <pc:cxnChg chg="mod">
          <ac:chgData name="Purcaro Giorgia" userId="04e0203b-d292-4082-b5e7-483f8b12ad4d" providerId="ADAL" clId="{567724B9-F6A6-49E9-B279-2198AEEF7C16}" dt="2026-01-29T20:56:36.727" v="298" actId="14100"/>
          <ac:cxnSpMkLst>
            <pc:docMk/>
            <pc:sldMk cId="2074762469" sldId="2141412574"/>
            <ac:cxnSpMk id="41" creationId="{06F97116-A21D-5916-E12E-963A4A9982CF}"/>
          </ac:cxnSpMkLst>
        </pc:cxnChg>
      </pc:sldChg>
      <pc:sldChg chg="addSp delSp modSp add mod delAnim modAnim">
        <pc:chgData name="Purcaro Giorgia" userId="04e0203b-d292-4082-b5e7-483f8b12ad4d" providerId="ADAL" clId="{567724B9-F6A6-49E9-B279-2198AEEF7C16}" dt="2026-01-29T21:09:04.831" v="441"/>
        <pc:sldMkLst>
          <pc:docMk/>
          <pc:sldMk cId="342727941" sldId="2141412575"/>
        </pc:sldMkLst>
        <pc:spChg chg="del mod">
          <ac:chgData name="Purcaro Giorgia" userId="04e0203b-d292-4082-b5e7-483f8b12ad4d" providerId="ADAL" clId="{567724B9-F6A6-49E9-B279-2198AEEF7C16}" dt="2026-01-29T20:59:50.564" v="331" actId="478"/>
          <ac:spMkLst>
            <pc:docMk/>
            <pc:sldMk cId="342727941" sldId="2141412575"/>
            <ac:spMk id="3" creationId="{CBF9C8F9-B6A5-2A46-82F3-211CD989570E}"/>
          </ac:spMkLst>
        </pc:spChg>
        <pc:spChg chg="add del mod">
          <ac:chgData name="Purcaro Giorgia" userId="04e0203b-d292-4082-b5e7-483f8b12ad4d" providerId="ADAL" clId="{567724B9-F6A6-49E9-B279-2198AEEF7C16}" dt="2026-01-29T20:59:50.564" v="331" actId="478"/>
          <ac:spMkLst>
            <pc:docMk/>
            <pc:sldMk cId="342727941" sldId="2141412575"/>
            <ac:spMk id="4" creationId="{494AF9A1-6799-5306-940A-E95A23A3F0DD}"/>
          </ac:spMkLst>
        </pc:spChg>
        <pc:spChg chg="del mod">
          <ac:chgData name="Purcaro Giorgia" userId="04e0203b-d292-4082-b5e7-483f8b12ad4d" providerId="ADAL" clId="{567724B9-F6A6-49E9-B279-2198AEEF7C16}" dt="2026-01-29T20:59:50.564" v="331" actId="478"/>
          <ac:spMkLst>
            <pc:docMk/>
            <pc:sldMk cId="342727941" sldId="2141412575"/>
            <ac:spMk id="5" creationId="{D6BC39BC-9F92-7A48-9A7F-7BACC246EC1A}"/>
          </ac:spMkLst>
        </pc:spChg>
        <pc:spChg chg="add del mod">
          <ac:chgData name="Purcaro Giorgia" userId="04e0203b-d292-4082-b5e7-483f8b12ad4d" providerId="ADAL" clId="{567724B9-F6A6-49E9-B279-2198AEEF7C16}" dt="2026-01-29T20:59:50.564" v="331" actId="478"/>
          <ac:spMkLst>
            <pc:docMk/>
            <pc:sldMk cId="342727941" sldId="2141412575"/>
            <ac:spMk id="6" creationId="{364B42DE-A80D-B530-3856-47820E938569}"/>
          </ac:spMkLst>
        </pc:spChg>
        <pc:spChg chg="add del mod">
          <ac:chgData name="Purcaro Giorgia" userId="04e0203b-d292-4082-b5e7-483f8b12ad4d" providerId="ADAL" clId="{567724B9-F6A6-49E9-B279-2198AEEF7C16}" dt="2026-01-29T20:59:50.564" v="331" actId="478"/>
          <ac:spMkLst>
            <pc:docMk/>
            <pc:sldMk cId="342727941" sldId="2141412575"/>
            <ac:spMk id="11" creationId="{0E214639-C117-E05F-B2D9-00A9E76826F1}"/>
          </ac:spMkLst>
        </pc:spChg>
        <pc:spChg chg="del">
          <ac:chgData name="Purcaro Giorgia" userId="04e0203b-d292-4082-b5e7-483f8b12ad4d" providerId="ADAL" clId="{567724B9-F6A6-49E9-B279-2198AEEF7C16}" dt="2026-01-29T21:02:53.478" v="355" actId="478"/>
          <ac:spMkLst>
            <pc:docMk/>
            <pc:sldMk cId="342727941" sldId="2141412575"/>
            <ac:spMk id="16" creationId="{4D53B97C-DE36-E545-F895-34FDD83C01C4}"/>
          </ac:spMkLst>
        </pc:spChg>
        <pc:spChg chg="del">
          <ac:chgData name="Purcaro Giorgia" userId="04e0203b-d292-4082-b5e7-483f8b12ad4d" providerId="ADAL" clId="{567724B9-F6A6-49E9-B279-2198AEEF7C16}" dt="2026-01-29T21:02:53.478" v="355" actId="478"/>
          <ac:spMkLst>
            <pc:docMk/>
            <pc:sldMk cId="342727941" sldId="2141412575"/>
            <ac:spMk id="18" creationId="{F710BB81-08EE-3EEC-4DA2-4221C63B0D46}"/>
          </ac:spMkLst>
        </pc:spChg>
        <pc:spChg chg="del">
          <ac:chgData name="Purcaro Giorgia" userId="04e0203b-d292-4082-b5e7-483f8b12ad4d" providerId="ADAL" clId="{567724B9-F6A6-49E9-B279-2198AEEF7C16}" dt="2026-01-29T20:58:22.270" v="318" actId="478"/>
          <ac:spMkLst>
            <pc:docMk/>
            <pc:sldMk cId="342727941" sldId="2141412575"/>
            <ac:spMk id="21" creationId="{9E591672-1AE1-3D07-E253-71073840CB4F}"/>
          </ac:spMkLst>
        </pc:spChg>
        <pc:spChg chg="del">
          <ac:chgData name="Purcaro Giorgia" userId="04e0203b-d292-4082-b5e7-483f8b12ad4d" providerId="ADAL" clId="{567724B9-F6A6-49E9-B279-2198AEEF7C16}" dt="2026-01-29T20:58:22.270" v="318" actId="478"/>
          <ac:spMkLst>
            <pc:docMk/>
            <pc:sldMk cId="342727941" sldId="2141412575"/>
            <ac:spMk id="22" creationId="{7E317720-8F76-1A08-2093-B39B6EEBD3F5}"/>
          </ac:spMkLst>
        </pc:spChg>
        <pc:spChg chg="del">
          <ac:chgData name="Purcaro Giorgia" userId="04e0203b-d292-4082-b5e7-483f8b12ad4d" providerId="ADAL" clId="{567724B9-F6A6-49E9-B279-2198AEEF7C16}" dt="2026-01-29T20:58:22.270" v="318" actId="478"/>
          <ac:spMkLst>
            <pc:docMk/>
            <pc:sldMk cId="342727941" sldId="2141412575"/>
            <ac:spMk id="25" creationId="{D2BD706E-9DDE-F401-7556-63EEDB71CE10}"/>
          </ac:spMkLst>
        </pc:spChg>
        <pc:spChg chg="del">
          <ac:chgData name="Purcaro Giorgia" userId="04e0203b-d292-4082-b5e7-483f8b12ad4d" providerId="ADAL" clId="{567724B9-F6A6-49E9-B279-2198AEEF7C16}" dt="2026-01-29T20:58:22.270" v="318" actId="478"/>
          <ac:spMkLst>
            <pc:docMk/>
            <pc:sldMk cId="342727941" sldId="2141412575"/>
            <ac:spMk id="26" creationId="{90CCA6E3-A9D0-79A1-4C2B-40C441CC9740}"/>
          </ac:spMkLst>
        </pc:spChg>
        <pc:spChg chg="del">
          <ac:chgData name="Purcaro Giorgia" userId="04e0203b-d292-4082-b5e7-483f8b12ad4d" providerId="ADAL" clId="{567724B9-F6A6-49E9-B279-2198AEEF7C16}" dt="2026-01-29T20:58:22.270" v="318" actId="478"/>
          <ac:spMkLst>
            <pc:docMk/>
            <pc:sldMk cId="342727941" sldId="2141412575"/>
            <ac:spMk id="27" creationId="{7ECEB4AA-E7D5-307C-9DF0-EDD82DA86847}"/>
          </ac:spMkLst>
        </pc:spChg>
        <pc:spChg chg="add mod">
          <ac:chgData name="Purcaro Giorgia" userId="04e0203b-d292-4082-b5e7-483f8b12ad4d" providerId="ADAL" clId="{567724B9-F6A6-49E9-B279-2198AEEF7C16}" dt="2026-01-29T20:58:45.187" v="320" actId="1076"/>
          <ac:spMkLst>
            <pc:docMk/>
            <pc:sldMk cId="342727941" sldId="2141412575"/>
            <ac:spMk id="28" creationId="{787A0C79-01E1-6C06-27F7-7C2EAFA8F95D}"/>
          </ac:spMkLst>
        </pc:spChg>
        <pc:spChg chg="del">
          <ac:chgData name="Purcaro Giorgia" userId="04e0203b-d292-4082-b5e7-483f8b12ad4d" providerId="ADAL" clId="{567724B9-F6A6-49E9-B279-2198AEEF7C16}" dt="2026-01-29T20:58:22.270" v="318" actId="478"/>
          <ac:spMkLst>
            <pc:docMk/>
            <pc:sldMk cId="342727941" sldId="2141412575"/>
            <ac:spMk id="30" creationId="{2FA57937-8DA8-7466-FF56-9CEF1B640C2A}"/>
          </ac:spMkLst>
        </pc:spChg>
        <pc:spChg chg="del">
          <ac:chgData name="Purcaro Giorgia" userId="04e0203b-d292-4082-b5e7-483f8b12ad4d" providerId="ADAL" clId="{567724B9-F6A6-49E9-B279-2198AEEF7C16}" dt="2026-01-29T20:58:22.270" v="318" actId="478"/>
          <ac:spMkLst>
            <pc:docMk/>
            <pc:sldMk cId="342727941" sldId="2141412575"/>
            <ac:spMk id="31" creationId="{2E10719F-0D68-F3EC-DB43-6179701F370A}"/>
          </ac:spMkLst>
        </pc:spChg>
        <pc:spChg chg="del">
          <ac:chgData name="Purcaro Giorgia" userId="04e0203b-d292-4082-b5e7-483f8b12ad4d" providerId="ADAL" clId="{567724B9-F6A6-49E9-B279-2198AEEF7C16}" dt="2026-01-29T20:58:22.270" v="318" actId="478"/>
          <ac:spMkLst>
            <pc:docMk/>
            <pc:sldMk cId="342727941" sldId="2141412575"/>
            <ac:spMk id="34" creationId="{C4C35F5A-2FB3-E8F5-5984-A23FB8D66BDC}"/>
          </ac:spMkLst>
        </pc:spChg>
        <pc:spChg chg="del">
          <ac:chgData name="Purcaro Giorgia" userId="04e0203b-d292-4082-b5e7-483f8b12ad4d" providerId="ADAL" clId="{567724B9-F6A6-49E9-B279-2198AEEF7C16}" dt="2026-01-29T20:58:22.270" v="318" actId="478"/>
          <ac:spMkLst>
            <pc:docMk/>
            <pc:sldMk cId="342727941" sldId="2141412575"/>
            <ac:spMk id="36" creationId="{B8B9F34A-E4C7-C91A-B7DE-33A96F8106A4}"/>
          </ac:spMkLst>
        </pc:spChg>
        <pc:spChg chg="del">
          <ac:chgData name="Purcaro Giorgia" userId="04e0203b-d292-4082-b5e7-483f8b12ad4d" providerId="ADAL" clId="{567724B9-F6A6-49E9-B279-2198AEEF7C16}" dt="2026-01-29T20:58:22.270" v="318" actId="478"/>
          <ac:spMkLst>
            <pc:docMk/>
            <pc:sldMk cId="342727941" sldId="2141412575"/>
            <ac:spMk id="37" creationId="{B6BAFD19-C0F4-DA14-79E2-AEAE58CCBAA2}"/>
          </ac:spMkLst>
        </pc:spChg>
        <pc:spChg chg="del mod">
          <ac:chgData name="Purcaro Giorgia" userId="04e0203b-d292-4082-b5e7-483f8b12ad4d" providerId="ADAL" clId="{567724B9-F6A6-49E9-B279-2198AEEF7C16}" dt="2026-01-29T20:59:50.564" v="331" actId="478"/>
          <ac:spMkLst>
            <pc:docMk/>
            <pc:sldMk cId="342727941" sldId="2141412575"/>
            <ac:spMk id="43" creationId="{929E811E-2D79-3FC3-31C7-5F51E44DAF40}"/>
          </ac:spMkLst>
        </pc:spChg>
        <pc:spChg chg="del mod">
          <ac:chgData name="Purcaro Giorgia" userId="04e0203b-d292-4082-b5e7-483f8b12ad4d" providerId="ADAL" clId="{567724B9-F6A6-49E9-B279-2198AEEF7C16}" dt="2026-01-29T20:59:50.564" v="331" actId="478"/>
          <ac:spMkLst>
            <pc:docMk/>
            <pc:sldMk cId="342727941" sldId="2141412575"/>
            <ac:spMk id="44" creationId="{F2B36A37-9C66-2291-B592-E7426EE60AB9}"/>
          </ac:spMkLst>
        </pc:spChg>
        <pc:spChg chg="add del mod">
          <ac:chgData name="Purcaro Giorgia" userId="04e0203b-d292-4082-b5e7-483f8b12ad4d" providerId="ADAL" clId="{567724B9-F6A6-49E9-B279-2198AEEF7C16}" dt="2026-01-29T20:59:50.564" v="331" actId="478"/>
          <ac:spMkLst>
            <pc:docMk/>
            <pc:sldMk cId="342727941" sldId="2141412575"/>
            <ac:spMk id="46" creationId="{442CB788-39C9-490C-3566-2FD4239A549C}"/>
          </ac:spMkLst>
        </pc:spChg>
        <pc:spChg chg="add mod">
          <ac:chgData name="Purcaro Giorgia" userId="04e0203b-d292-4082-b5e7-483f8b12ad4d" providerId="ADAL" clId="{567724B9-F6A6-49E9-B279-2198AEEF7C16}" dt="2026-01-29T20:58:45.187" v="320" actId="1076"/>
          <ac:spMkLst>
            <pc:docMk/>
            <pc:sldMk cId="342727941" sldId="2141412575"/>
            <ac:spMk id="48" creationId="{453034E5-6D35-55FE-160A-8760C972927B}"/>
          </ac:spMkLst>
        </pc:spChg>
        <pc:spChg chg="add mod">
          <ac:chgData name="Purcaro Giorgia" userId="04e0203b-d292-4082-b5e7-483f8b12ad4d" providerId="ADAL" clId="{567724B9-F6A6-49E9-B279-2198AEEF7C16}" dt="2026-01-29T20:58:45.187" v="320" actId="1076"/>
          <ac:spMkLst>
            <pc:docMk/>
            <pc:sldMk cId="342727941" sldId="2141412575"/>
            <ac:spMk id="49" creationId="{BF1D4B8C-2889-FDDA-E611-9612496B20DC}"/>
          </ac:spMkLst>
        </pc:spChg>
        <pc:spChg chg="mod">
          <ac:chgData name="Purcaro Giorgia" userId="04e0203b-d292-4082-b5e7-483f8b12ad4d" providerId="ADAL" clId="{567724B9-F6A6-49E9-B279-2198AEEF7C16}" dt="2026-01-29T20:58:58.043" v="323" actId="1076"/>
          <ac:spMkLst>
            <pc:docMk/>
            <pc:sldMk cId="342727941" sldId="2141412575"/>
            <ac:spMk id="52" creationId="{C70A157F-F155-1427-CD2A-BC79E2C15749}"/>
          </ac:spMkLst>
        </pc:spChg>
        <pc:spChg chg="add mod">
          <ac:chgData name="Purcaro Giorgia" userId="04e0203b-d292-4082-b5e7-483f8b12ad4d" providerId="ADAL" clId="{567724B9-F6A6-49E9-B279-2198AEEF7C16}" dt="2026-01-29T20:58:58.043" v="323" actId="1076"/>
          <ac:spMkLst>
            <pc:docMk/>
            <pc:sldMk cId="342727941" sldId="2141412575"/>
            <ac:spMk id="53" creationId="{A7854D5B-2A0B-57A8-7AE2-A5F8032AC08A}"/>
          </ac:spMkLst>
        </pc:spChg>
        <pc:spChg chg="del mod">
          <ac:chgData name="Purcaro Giorgia" userId="04e0203b-d292-4082-b5e7-483f8b12ad4d" providerId="ADAL" clId="{567724B9-F6A6-49E9-B279-2198AEEF7C16}" dt="2026-01-29T20:59:50.564" v="331" actId="478"/>
          <ac:spMkLst>
            <pc:docMk/>
            <pc:sldMk cId="342727941" sldId="2141412575"/>
            <ac:spMk id="56" creationId="{6211BC4D-FD78-CD18-314F-D6232683353D}"/>
          </ac:spMkLst>
        </pc:spChg>
        <pc:spChg chg="del mod">
          <ac:chgData name="Purcaro Giorgia" userId="04e0203b-d292-4082-b5e7-483f8b12ad4d" providerId="ADAL" clId="{567724B9-F6A6-49E9-B279-2198AEEF7C16}" dt="2026-01-29T20:59:50.564" v="331" actId="478"/>
          <ac:spMkLst>
            <pc:docMk/>
            <pc:sldMk cId="342727941" sldId="2141412575"/>
            <ac:spMk id="57" creationId="{A0BB474A-47E0-B725-184A-F9014E0C047A}"/>
          </ac:spMkLst>
        </pc:spChg>
        <pc:spChg chg="mod">
          <ac:chgData name="Purcaro Giorgia" userId="04e0203b-d292-4082-b5e7-483f8b12ad4d" providerId="ADAL" clId="{567724B9-F6A6-49E9-B279-2198AEEF7C16}" dt="2026-01-29T20:58:52.151" v="322" actId="1076"/>
          <ac:spMkLst>
            <pc:docMk/>
            <pc:sldMk cId="342727941" sldId="2141412575"/>
            <ac:spMk id="58" creationId="{4542EFE0-923C-7DA5-DB2E-BB47F7AAD09F}"/>
          </ac:spMkLst>
        </pc:spChg>
        <pc:spChg chg="add mod">
          <ac:chgData name="Purcaro Giorgia" userId="04e0203b-d292-4082-b5e7-483f8b12ad4d" providerId="ADAL" clId="{567724B9-F6A6-49E9-B279-2198AEEF7C16}" dt="2026-01-29T20:58:58.043" v="323" actId="1076"/>
          <ac:spMkLst>
            <pc:docMk/>
            <pc:sldMk cId="342727941" sldId="2141412575"/>
            <ac:spMk id="59" creationId="{D60EA2CF-3C24-01FE-7B62-DD8DF186DA3A}"/>
          </ac:spMkLst>
        </pc:spChg>
        <pc:spChg chg="mod">
          <ac:chgData name="Purcaro Giorgia" userId="04e0203b-d292-4082-b5e7-483f8b12ad4d" providerId="ADAL" clId="{567724B9-F6A6-49E9-B279-2198AEEF7C16}" dt="2026-01-29T20:58:58.043" v="323" actId="1076"/>
          <ac:spMkLst>
            <pc:docMk/>
            <pc:sldMk cId="342727941" sldId="2141412575"/>
            <ac:spMk id="60" creationId="{F6AFED64-9E1E-2033-CAD3-0D121B9143B6}"/>
          </ac:spMkLst>
        </pc:spChg>
        <pc:spChg chg="add mod">
          <ac:chgData name="Purcaro Giorgia" userId="04e0203b-d292-4082-b5e7-483f8b12ad4d" providerId="ADAL" clId="{567724B9-F6A6-49E9-B279-2198AEEF7C16}" dt="2026-01-29T20:58:58.043" v="323" actId="1076"/>
          <ac:spMkLst>
            <pc:docMk/>
            <pc:sldMk cId="342727941" sldId="2141412575"/>
            <ac:spMk id="61" creationId="{BF748936-A528-B729-204A-B37E13EB5463}"/>
          </ac:spMkLst>
        </pc:spChg>
        <pc:spChg chg="add mod">
          <ac:chgData name="Purcaro Giorgia" userId="04e0203b-d292-4082-b5e7-483f8b12ad4d" providerId="ADAL" clId="{567724B9-F6A6-49E9-B279-2198AEEF7C16}" dt="2026-01-29T20:59:07.339" v="325" actId="1076"/>
          <ac:spMkLst>
            <pc:docMk/>
            <pc:sldMk cId="342727941" sldId="2141412575"/>
            <ac:spMk id="66" creationId="{A4714EB5-9B3B-5271-3035-93461532AC32}"/>
          </ac:spMkLst>
        </pc:spChg>
        <pc:spChg chg="add mod">
          <ac:chgData name="Purcaro Giorgia" userId="04e0203b-d292-4082-b5e7-483f8b12ad4d" providerId="ADAL" clId="{567724B9-F6A6-49E9-B279-2198AEEF7C16}" dt="2026-01-29T20:59:07.339" v="325" actId="1076"/>
          <ac:spMkLst>
            <pc:docMk/>
            <pc:sldMk cId="342727941" sldId="2141412575"/>
            <ac:spMk id="67" creationId="{3C52C8A2-9A2D-AE0A-CB08-3E7DCC7F5867}"/>
          </ac:spMkLst>
        </pc:spChg>
        <pc:spChg chg="add mod">
          <ac:chgData name="Purcaro Giorgia" userId="04e0203b-d292-4082-b5e7-483f8b12ad4d" providerId="ADAL" clId="{567724B9-F6A6-49E9-B279-2198AEEF7C16}" dt="2026-01-29T20:59:41.140" v="328"/>
          <ac:spMkLst>
            <pc:docMk/>
            <pc:sldMk cId="342727941" sldId="2141412575"/>
            <ac:spMk id="71" creationId="{05BC0D2E-5650-C9ED-202C-EEAF7378D2CF}"/>
          </ac:spMkLst>
        </pc:spChg>
        <pc:spChg chg="add mod">
          <ac:chgData name="Purcaro Giorgia" userId="04e0203b-d292-4082-b5e7-483f8b12ad4d" providerId="ADAL" clId="{567724B9-F6A6-49E9-B279-2198AEEF7C16}" dt="2026-01-29T20:59:41.140" v="328"/>
          <ac:spMkLst>
            <pc:docMk/>
            <pc:sldMk cId="342727941" sldId="2141412575"/>
            <ac:spMk id="72" creationId="{EF713316-965B-E4EC-565C-BC8FC91CD22C}"/>
          </ac:spMkLst>
        </pc:spChg>
        <pc:spChg chg="add mod">
          <ac:chgData name="Purcaro Giorgia" userId="04e0203b-d292-4082-b5e7-483f8b12ad4d" providerId="ADAL" clId="{567724B9-F6A6-49E9-B279-2198AEEF7C16}" dt="2026-01-29T21:00:18.947" v="333" actId="1076"/>
          <ac:spMkLst>
            <pc:docMk/>
            <pc:sldMk cId="342727941" sldId="2141412575"/>
            <ac:spMk id="75" creationId="{D9C20C79-AEE2-0A16-00F1-D582EF8B17AD}"/>
          </ac:spMkLst>
        </pc:spChg>
        <pc:spChg chg="add mod">
          <ac:chgData name="Purcaro Giorgia" userId="04e0203b-d292-4082-b5e7-483f8b12ad4d" providerId="ADAL" clId="{567724B9-F6A6-49E9-B279-2198AEEF7C16}" dt="2026-01-29T21:00:35.344" v="336" actId="1076"/>
          <ac:spMkLst>
            <pc:docMk/>
            <pc:sldMk cId="342727941" sldId="2141412575"/>
            <ac:spMk id="78" creationId="{28842B00-8B47-90ED-BCC1-A7C62461AA34}"/>
          </ac:spMkLst>
        </pc:spChg>
        <pc:spChg chg="add del mod">
          <ac:chgData name="Purcaro Giorgia" userId="04e0203b-d292-4082-b5e7-483f8b12ad4d" providerId="ADAL" clId="{567724B9-F6A6-49E9-B279-2198AEEF7C16}" dt="2026-01-29T21:09:04.574" v="440" actId="478"/>
          <ac:spMkLst>
            <pc:docMk/>
            <pc:sldMk cId="342727941" sldId="2141412575"/>
            <ac:spMk id="79" creationId="{5C59B314-508C-9081-E2DD-493C4A81CA47}"/>
          </ac:spMkLst>
        </pc:spChg>
        <pc:spChg chg="add del mod">
          <ac:chgData name="Purcaro Giorgia" userId="04e0203b-d292-4082-b5e7-483f8b12ad4d" providerId="ADAL" clId="{567724B9-F6A6-49E9-B279-2198AEEF7C16}" dt="2026-01-29T21:09:04.574" v="440" actId="478"/>
          <ac:spMkLst>
            <pc:docMk/>
            <pc:sldMk cId="342727941" sldId="2141412575"/>
            <ac:spMk id="80" creationId="{32068970-C91F-E062-07D7-E548B670AC99}"/>
          </ac:spMkLst>
        </pc:spChg>
        <pc:spChg chg="add mod">
          <ac:chgData name="Purcaro Giorgia" userId="04e0203b-d292-4082-b5e7-483f8b12ad4d" providerId="ADAL" clId="{567724B9-F6A6-49E9-B279-2198AEEF7C16}" dt="2026-01-29T21:09:04.831" v="441"/>
          <ac:spMkLst>
            <pc:docMk/>
            <pc:sldMk cId="342727941" sldId="2141412575"/>
            <ac:spMk id="81" creationId="{05F76D33-8166-04C1-092D-08FAD51D325E}"/>
          </ac:spMkLst>
        </pc:spChg>
        <pc:spChg chg="add mod">
          <ac:chgData name="Purcaro Giorgia" userId="04e0203b-d292-4082-b5e7-483f8b12ad4d" providerId="ADAL" clId="{567724B9-F6A6-49E9-B279-2198AEEF7C16}" dt="2026-01-29T21:09:04.831" v="441"/>
          <ac:spMkLst>
            <pc:docMk/>
            <pc:sldMk cId="342727941" sldId="2141412575"/>
            <ac:spMk id="82" creationId="{9F311D91-66D3-AC9E-5E95-9DCB9EE69D25}"/>
          </ac:spMkLst>
        </pc:spChg>
        <pc:picChg chg="mod">
          <ac:chgData name="Purcaro Giorgia" userId="04e0203b-d292-4082-b5e7-483f8b12ad4d" providerId="ADAL" clId="{567724B9-F6A6-49E9-B279-2198AEEF7C16}" dt="2026-01-29T20:58:58.043" v="323" actId="1076"/>
          <ac:picMkLst>
            <pc:docMk/>
            <pc:sldMk cId="342727941" sldId="2141412575"/>
            <ac:picMk id="50" creationId="{4726B696-DDD5-0BBD-5434-3A5240B036B6}"/>
          </ac:picMkLst>
        </pc:picChg>
        <pc:picChg chg="mod">
          <ac:chgData name="Purcaro Giorgia" userId="04e0203b-d292-4082-b5e7-483f8b12ad4d" providerId="ADAL" clId="{567724B9-F6A6-49E9-B279-2198AEEF7C16}" dt="2026-01-29T20:58:58.043" v="323" actId="1076"/>
          <ac:picMkLst>
            <pc:docMk/>
            <pc:sldMk cId="342727941" sldId="2141412575"/>
            <ac:picMk id="51" creationId="{7BD23B7D-86A6-D354-3C37-9A56A67A7FA5}"/>
          </ac:picMkLst>
        </pc:picChg>
        <pc:picChg chg="add mod">
          <ac:chgData name="Purcaro Giorgia" userId="04e0203b-d292-4082-b5e7-483f8b12ad4d" providerId="ADAL" clId="{567724B9-F6A6-49E9-B279-2198AEEF7C16}" dt="2026-01-29T20:59:07.339" v="325" actId="1076"/>
          <ac:picMkLst>
            <pc:docMk/>
            <pc:sldMk cId="342727941" sldId="2141412575"/>
            <ac:picMk id="64" creationId="{8FABBE74-21D1-707A-DE1A-E351A7EA5497}"/>
          </ac:picMkLst>
        </pc:picChg>
        <pc:picChg chg="add mod">
          <ac:chgData name="Purcaro Giorgia" userId="04e0203b-d292-4082-b5e7-483f8b12ad4d" providerId="ADAL" clId="{567724B9-F6A6-49E9-B279-2198AEEF7C16}" dt="2026-01-29T20:59:07.339" v="325" actId="1076"/>
          <ac:picMkLst>
            <pc:docMk/>
            <pc:sldMk cId="342727941" sldId="2141412575"/>
            <ac:picMk id="65" creationId="{C650ACE1-3A59-9183-7A3D-EAB55FBEFF5C}"/>
          </ac:picMkLst>
        </pc:picChg>
        <pc:picChg chg="add mod">
          <ac:chgData name="Purcaro Giorgia" userId="04e0203b-d292-4082-b5e7-483f8b12ad4d" providerId="ADAL" clId="{567724B9-F6A6-49E9-B279-2198AEEF7C16}" dt="2026-01-29T20:59:41.140" v="328"/>
          <ac:picMkLst>
            <pc:docMk/>
            <pc:sldMk cId="342727941" sldId="2141412575"/>
            <ac:picMk id="69" creationId="{EC8E41B1-1583-823B-1992-BEE69A84F79A}"/>
          </ac:picMkLst>
        </pc:picChg>
        <pc:picChg chg="add mod">
          <ac:chgData name="Purcaro Giorgia" userId="04e0203b-d292-4082-b5e7-483f8b12ad4d" providerId="ADAL" clId="{567724B9-F6A6-49E9-B279-2198AEEF7C16}" dt="2026-01-29T20:59:41.140" v="328"/>
          <ac:picMkLst>
            <pc:docMk/>
            <pc:sldMk cId="342727941" sldId="2141412575"/>
            <ac:picMk id="70" creationId="{C6A30141-2280-60FE-DC97-6153EC89EE94}"/>
          </ac:picMkLst>
        </pc:picChg>
        <pc:picChg chg="add del mod">
          <ac:chgData name="Purcaro Giorgia" userId="04e0203b-d292-4082-b5e7-483f8b12ad4d" providerId="ADAL" clId="{567724B9-F6A6-49E9-B279-2198AEEF7C16}" dt="2026-01-29T21:00:25.494" v="334" actId="478"/>
          <ac:picMkLst>
            <pc:docMk/>
            <pc:sldMk cId="342727941" sldId="2141412575"/>
            <ac:picMk id="74" creationId="{DD3145F8-DEB4-E5A9-C939-2FE2C3C0D020}"/>
          </ac:picMkLst>
        </pc:picChg>
        <pc:picChg chg="add mod">
          <ac:chgData name="Purcaro Giorgia" userId="04e0203b-d292-4082-b5e7-483f8b12ad4d" providerId="ADAL" clId="{567724B9-F6A6-49E9-B279-2198AEEF7C16}" dt="2026-01-29T21:00:35.344" v="336" actId="1076"/>
          <ac:picMkLst>
            <pc:docMk/>
            <pc:sldMk cId="342727941" sldId="2141412575"/>
            <ac:picMk id="76" creationId="{6002A58D-09CA-D24E-C2C0-935E9013CB06}"/>
          </ac:picMkLst>
        </pc:picChg>
        <pc:picChg chg="add mod">
          <ac:chgData name="Purcaro Giorgia" userId="04e0203b-d292-4082-b5e7-483f8b12ad4d" providerId="ADAL" clId="{567724B9-F6A6-49E9-B279-2198AEEF7C16}" dt="2026-01-29T21:00:35.344" v="336" actId="1076"/>
          <ac:picMkLst>
            <pc:docMk/>
            <pc:sldMk cId="342727941" sldId="2141412575"/>
            <ac:picMk id="77" creationId="{529EC98C-C612-3A38-ED06-FEA6A70FF958}"/>
          </ac:picMkLst>
        </pc:picChg>
        <pc:cxnChg chg="add mod">
          <ac:chgData name="Purcaro Giorgia" userId="04e0203b-d292-4082-b5e7-483f8b12ad4d" providerId="ADAL" clId="{567724B9-F6A6-49E9-B279-2198AEEF7C16}" dt="2026-01-29T20:59:07.339" v="325" actId="1076"/>
          <ac:cxnSpMkLst>
            <pc:docMk/>
            <pc:sldMk cId="342727941" sldId="2141412575"/>
            <ac:cxnSpMk id="68" creationId="{FC28C495-A239-7DD9-6DD6-2A60B1B92041}"/>
          </ac:cxnSpMkLst>
        </pc:cxnChg>
        <pc:cxnChg chg="add mod">
          <ac:chgData name="Purcaro Giorgia" userId="04e0203b-d292-4082-b5e7-483f8b12ad4d" providerId="ADAL" clId="{567724B9-F6A6-49E9-B279-2198AEEF7C16}" dt="2026-01-29T20:59:41.140" v="328"/>
          <ac:cxnSpMkLst>
            <pc:docMk/>
            <pc:sldMk cId="342727941" sldId="2141412575"/>
            <ac:cxnSpMk id="73" creationId="{8380259C-623C-4A79-9E2B-143E0F94CCFA}"/>
          </ac:cxnSpMkLst>
        </pc:cxnChg>
      </pc:sldChg>
      <pc:sldChg chg="addSp delSp modSp add mod delAnim modAnim">
        <pc:chgData name="Purcaro Giorgia" userId="04e0203b-d292-4082-b5e7-483f8b12ad4d" providerId="ADAL" clId="{567724B9-F6A6-49E9-B279-2198AEEF7C16}" dt="2026-01-29T21:07:34.114" v="427" actId="478"/>
        <pc:sldMkLst>
          <pc:docMk/>
          <pc:sldMk cId="2613539795" sldId="2141412576"/>
        </pc:sldMkLst>
        <pc:spChg chg="mod">
          <ac:chgData name="Purcaro Giorgia" userId="04e0203b-d292-4082-b5e7-483f8b12ad4d" providerId="ADAL" clId="{567724B9-F6A6-49E9-B279-2198AEEF7C16}" dt="2026-01-29T21:02:05.944" v="347" actId="1076"/>
          <ac:spMkLst>
            <pc:docMk/>
            <pc:sldMk cId="2613539795" sldId="2141412576"/>
            <ac:spMk id="3" creationId="{4FC51C2D-8C1D-613E-28A9-9F1A82D49B6D}"/>
          </ac:spMkLst>
        </pc:spChg>
        <pc:spChg chg="mod">
          <ac:chgData name="Purcaro Giorgia" userId="04e0203b-d292-4082-b5e7-483f8b12ad4d" providerId="ADAL" clId="{567724B9-F6A6-49E9-B279-2198AEEF7C16}" dt="2026-01-29T21:02:05.944" v="347" actId="1076"/>
          <ac:spMkLst>
            <pc:docMk/>
            <pc:sldMk cId="2613539795" sldId="2141412576"/>
            <ac:spMk id="4" creationId="{D3C2B14D-3A37-2E55-BEEC-2F602301283C}"/>
          </ac:spMkLst>
        </pc:spChg>
        <pc:spChg chg="mod">
          <ac:chgData name="Purcaro Giorgia" userId="04e0203b-d292-4082-b5e7-483f8b12ad4d" providerId="ADAL" clId="{567724B9-F6A6-49E9-B279-2198AEEF7C16}" dt="2026-01-29T21:02:05.944" v="347" actId="1076"/>
          <ac:spMkLst>
            <pc:docMk/>
            <pc:sldMk cId="2613539795" sldId="2141412576"/>
            <ac:spMk id="5" creationId="{D552446F-29C2-8414-2082-505FEB8003F9}"/>
          </ac:spMkLst>
        </pc:spChg>
        <pc:spChg chg="mod">
          <ac:chgData name="Purcaro Giorgia" userId="04e0203b-d292-4082-b5e7-483f8b12ad4d" providerId="ADAL" clId="{567724B9-F6A6-49E9-B279-2198AEEF7C16}" dt="2026-01-29T21:02:05.944" v="347" actId="1076"/>
          <ac:spMkLst>
            <pc:docMk/>
            <pc:sldMk cId="2613539795" sldId="2141412576"/>
            <ac:spMk id="6" creationId="{D398BAE0-C3EE-7E70-F943-B48D08BC3715}"/>
          </ac:spMkLst>
        </pc:spChg>
        <pc:spChg chg="mod">
          <ac:chgData name="Purcaro Giorgia" userId="04e0203b-d292-4082-b5e7-483f8b12ad4d" providerId="ADAL" clId="{567724B9-F6A6-49E9-B279-2198AEEF7C16}" dt="2026-01-29T21:02:05.944" v="347" actId="1076"/>
          <ac:spMkLst>
            <pc:docMk/>
            <pc:sldMk cId="2613539795" sldId="2141412576"/>
            <ac:spMk id="11" creationId="{CB889320-19BF-6258-102F-205FA9E2BC2E}"/>
          </ac:spMkLst>
        </pc:spChg>
        <pc:spChg chg="del mod">
          <ac:chgData name="Purcaro Giorgia" userId="04e0203b-d292-4082-b5e7-483f8b12ad4d" providerId="ADAL" clId="{567724B9-F6A6-49E9-B279-2198AEEF7C16}" dt="2026-01-29T21:05:53.867" v="398" actId="478"/>
          <ac:spMkLst>
            <pc:docMk/>
            <pc:sldMk cId="2613539795" sldId="2141412576"/>
            <ac:spMk id="16" creationId="{A1054B94-438F-ADDD-42DB-5FDCA6B85861}"/>
          </ac:spMkLst>
        </pc:spChg>
        <pc:spChg chg="del mod">
          <ac:chgData name="Purcaro Giorgia" userId="04e0203b-d292-4082-b5e7-483f8b12ad4d" providerId="ADAL" clId="{567724B9-F6A6-49E9-B279-2198AEEF7C16}" dt="2026-01-29T21:05:53.867" v="398" actId="478"/>
          <ac:spMkLst>
            <pc:docMk/>
            <pc:sldMk cId="2613539795" sldId="2141412576"/>
            <ac:spMk id="18" creationId="{DA84A3D5-B35C-B22A-2504-AA9CDCD5BB4F}"/>
          </ac:spMkLst>
        </pc:spChg>
        <pc:spChg chg="add del mod">
          <ac:chgData name="Purcaro Giorgia" userId="04e0203b-d292-4082-b5e7-483f8b12ad4d" providerId="ADAL" clId="{567724B9-F6A6-49E9-B279-2198AEEF7C16}" dt="2026-01-29T21:06:20.114" v="402" actId="478"/>
          <ac:spMkLst>
            <pc:docMk/>
            <pc:sldMk cId="2613539795" sldId="2141412576"/>
            <ac:spMk id="23" creationId="{AE90AA87-9978-DBA6-18D9-0C3392C6ACB0}"/>
          </ac:spMkLst>
        </pc:spChg>
        <pc:spChg chg="mod">
          <ac:chgData name="Purcaro Giorgia" userId="04e0203b-d292-4082-b5e7-483f8b12ad4d" providerId="ADAL" clId="{567724B9-F6A6-49E9-B279-2198AEEF7C16}" dt="2026-01-29T21:02:05.944" v="347" actId="1076"/>
          <ac:spMkLst>
            <pc:docMk/>
            <pc:sldMk cId="2613539795" sldId="2141412576"/>
            <ac:spMk id="24" creationId="{73E9FFAD-665E-C089-6B42-16790F9885A1}"/>
          </ac:spMkLst>
        </pc:spChg>
        <pc:spChg chg="add del mod">
          <ac:chgData name="Purcaro Giorgia" userId="04e0203b-d292-4082-b5e7-483f8b12ad4d" providerId="ADAL" clId="{567724B9-F6A6-49E9-B279-2198AEEF7C16}" dt="2026-01-29T21:06:21.180" v="404" actId="478"/>
          <ac:spMkLst>
            <pc:docMk/>
            <pc:sldMk cId="2613539795" sldId="2141412576"/>
            <ac:spMk id="25" creationId="{B08A3755-223E-FAE1-D780-945991F40330}"/>
          </ac:spMkLst>
        </pc:spChg>
        <pc:spChg chg="add del mod">
          <ac:chgData name="Purcaro Giorgia" userId="04e0203b-d292-4082-b5e7-483f8b12ad4d" providerId="ADAL" clId="{567724B9-F6A6-49E9-B279-2198AEEF7C16}" dt="2026-01-29T21:06:24.316" v="409" actId="478"/>
          <ac:spMkLst>
            <pc:docMk/>
            <pc:sldMk cId="2613539795" sldId="2141412576"/>
            <ac:spMk id="27" creationId="{089D5E36-15D1-4D18-626B-E7789C5ADEE0}"/>
          </ac:spMkLst>
        </pc:spChg>
        <pc:spChg chg="mod">
          <ac:chgData name="Purcaro Giorgia" userId="04e0203b-d292-4082-b5e7-483f8b12ad4d" providerId="ADAL" clId="{567724B9-F6A6-49E9-B279-2198AEEF7C16}" dt="2026-01-29T21:02:05.944" v="347" actId="1076"/>
          <ac:spMkLst>
            <pc:docMk/>
            <pc:sldMk cId="2613539795" sldId="2141412576"/>
            <ac:spMk id="28" creationId="{7C000011-2F5D-445E-44CF-6288C869F0AA}"/>
          </ac:spMkLst>
        </pc:spChg>
        <pc:spChg chg="add del mod">
          <ac:chgData name="Purcaro Giorgia" userId="04e0203b-d292-4082-b5e7-483f8b12ad4d" providerId="ADAL" clId="{567724B9-F6A6-49E9-B279-2198AEEF7C16}" dt="2026-01-29T21:04:46.587" v="380" actId="478"/>
          <ac:spMkLst>
            <pc:docMk/>
            <pc:sldMk cId="2613539795" sldId="2141412576"/>
            <ac:spMk id="29" creationId="{F81F2CD4-15D6-6309-0CBE-F7C6273D60BB}"/>
          </ac:spMkLst>
        </pc:spChg>
        <pc:spChg chg="add mod">
          <ac:chgData name="Purcaro Giorgia" userId="04e0203b-d292-4082-b5e7-483f8b12ad4d" providerId="ADAL" clId="{567724B9-F6A6-49E9-B279-2198AEEF7C16}" dt="2026-01-29T21:04:50.705" v="381"/>
          <ac:spMkLst>
            <pc:docMk/>
            <pc:sldMk cId="2613539795" sldId="2141412576"/>
            <ac:spMk id="31" creationId="{147E7DEC-24F2-63D5-6FEE-57713C56B872}"/>
          </ac:spMkLst>
        </pc:spChg>
        <pc:spChg chg="add mod">
          <ac:chgData name="Purcaro Giorgia" userId="04e0203b-d292-4082-b5e7-483f8b12ad4d" providerId="ADAL" clId="{567724B9-F6A6-49E9-B279-2198AEEF7C16}" dt="2026-01-29T21:04:50.705" v="381"/>
          <ac:spMkLst>
            <pc:docMk/>
            <pc:sldMk cId="2613539795" sldId="2141412576"/>
            <ac:spMk id="32" creationId="{3F7F61C3-6F8C-0E0A-7FC5-401B90F64F28}"/>
          </ac:spMkLst>
        </pc:spChg>
        <pc:spChg chg="add del mod">
          <ac:chgData name="Purcaro Giorgia" userId="04e0203b-d292-4082-b5e7-483f8b12ad4d" providerId="ADAL" clId="{567724B9-F6A6-49E9-B279-2198AEEF7C16}" dt="2026-01-29T21:06:23.664" v="408" actId="478"/>
          <ac:spMkLst>
            <pc:docMk/>
            <pc:sldMk cId="2613539795" sldId="2141412576"/>
            <ac:spMk id="33" creationId="{AAE00BA6-6246-E7B0-3D73-47A01D1CF781}"/>
          </ac:spMkLst>
        </pc:spChg>
        <pc:spChg chg="add mod">
          <ac:chgData name="Purcaro Giorgia" userId="04e0203b-d292-4082-b5e7-483f8b12ad4d" providerId="ADAL" clId="{567724B9-F6A6-49E9-B279-2198AEEF7C16}" dt="2026-01-29T21:05:54.274" v="399"/>
          <ac:spMkLst>
            <pc:docMk/>
            <pc:sldMk cId="2613539795" sldId="2141412576"/>
            <ac:spMk id="34" creationId="{D44AC800-E6BE-D935-DBAD-D7E87E3BE9B2}"/>
          </ac:spMkLst>
        </pc:spChg>
        <pc:spChg chg="mod">
          <ac:chgData name="Purcaro Giorgia" userId="04e0203b-d292-4082-b5e7-483f8b12ad4d" providerId="ADAL" clId="{567724B9-F6A6-49E9-B279-2198AEEF7C16}" dt="2026-01-29T21:02:05.944" v="347" actId="1076"/>
          <ac:spMkLst>
            <pc:docMk/>
            <pc:sldMk cId="2613539795" sldId="2141412576"/>
            <ac:spMk id="35" creationId="{E7ED24C3-72B7-7A6D-D3E8-2538F0287DAF}"/>
          </ac:spMkLst>
        </pc:spChg>
        <pc:spChg chg="add mod">
          <ac:chgData name="Purcaro Giorgia" userId="04e0203b-d292-4082-b5e7-483f8b12ad4d" providerId="ADAL" clId="{567724B9-F6A6-49E9-B279-2198AEEF7C16}" dt="2026-01-29T21:06:41.574" v="410" actId="1076"/>
          <ac:spMkLst>
            <pc:docMk/>
            <pc:sldMk cId="2613539795" sldId="2141412576"/>
            <ac:spMk id="36" creationId="{4872B879-A556-D84B-A39F-698DEAF3CB8C}"/>
          </ac:spMkLst>
        </pc:spChg>
        <pc:spChg chg="add mod">
          <ac:chgData name="Purcaro Giorgia" userId="04e0203b-d292-4082-b5e7-483f8b12ad4d" providerId="ADAL" clId="{567724B9-F6A6-49E9-B279-2198AEEF7C16}" dt="2026-01-29T21:07:30.670" v="426"/>
          <ac:spMkLst>
            <pc:docMk/>
            <pc:sldMk cId="2613539795" sldId="2141412576"/>
            <ac:spMk id="37" creationId="{41DB40B5-1938-5018-7806-F4E86364AE0F}"/>
          </ac:spMkLst>
        </pc:spChg>
        <pc:spChg chg="mod">
          <ac:chgData name="Purcaro Giorgia" userId="04e0203b-d292-4082-b5e7-483f8b12ad4d" providerId="ADAL" clId="{567724B9-F6A6-49E9-B279-2198AEEF7C16}" dt="2026-01-29T21:01:51.056" v="345" actId="1076"/>
          <ac:spMkLst>
            <pc:docMk/>
            <pc:sldMk cId="2613539795" sldId="2141412576"/>
            <ac:spMk id="42" creationId="{9F83E322-C012-490D-5B62-0A761AED29FA}"/>
          </ac:spMkLst>
        </pc:spChg>
        <pc:spChg chg="mod">
          <ac:chgData name="Purcaro Giorgia" userId="04e0203b-d292-4082-b5e7-483f8b12ad4d" providerId="ADAL" clId="{567724B9-F6A6-49E9-B279-2198AEEF7C16}" dt="2026-01-29T21:01:45.823" v="343" actId="1076"/>
          <ac:spMkLst>
            <pc:docMk/>
            <pc:sldMk cId="2613539795" sldId="2141412576"/>
            <ac:spMk id="43" creationId="{FA71232F-63C4-1567-CBB4-329A05066023}"/>
          </ac:spMkLst>
        </pc:spChg>
        <pc:spChg chg="mod">
          <ac:chgData name="Purcaro Giorgia" userId="04e0203b-d292-4082-b5e7-483f8b12ad4d" providerId="ADAL" clId="{567724B9-F6A6-49E9-B279-2198AEEF7C16}" dt="2026-01-29T21:01:45.823" v="343" actId="1076"/>
          <ac:spMkLst>
            <pc:docMk/>
            <pc:sldMk cId="2613539795" sldId="2141412576"/>
            <ac:spMk id="44" creationId="{A17F6C24-6AA2-7611-0405-4968ED52586A}"/>
          </ac:spMkLst>
        </pc:spChg>
        <pc:spChg chg="mod">
          <ac:chgData name="Purcaro Giorgia" userId="04e0203b-d292-4082-b5e7-483f8b12ad4d" providerId="ADAL" clId="{567724B9-F6A6-49E9-B279-2198AEEF7C16}" dt="2026-01-29T21:01:45.823" v="343" actId="1076"/>
          <ac:spMkLst>
            <pc:docMk/>
            <pc:sldMk cId="2613539795" sldId="2141412576"/>
            <ac:spMk id="45" creationId="{C87FA35A-9F98-87F8-ACFA-347A36127A23}"/>
          </ac:spMkLst>
        </pc:spChg>
        <pc:spChg chg="mod">
          <ac:chgData name="Purcaro Giorgia" userId="04e0203b-d292-4082-b5e7-483f8b12ad4d" providerId="ADAL" clId="{567724B9-F6A6-49E9-B279-2198AEEF7C16}" dt="2026-01-29T21:01:45.823" v="343" actId="1076"/>
          <ac:spMkLst>
            <pc:docMk/>
            <pc:sldMk cId="2613539795" sldId="2141412576"/>
            <ac:spMk id="46" creationId="{69754CE8-01FD-0F75-E3F5-5D6D83C7F46A}"/>
          </ac:spMkLst>
        </pc:spChg>
        <pc:spChg chg="mod">
          <ac:chgData name="Purcaro Giorgia" userId="04e0203b-d292-4082-b5e7-483f8b12ad4d" providerId="ADAL" clId="{567724B9-F6A6-49E9-B279-2198AEEF7C16}" dt="2026-01-29T21:01:45.823" v="343" actId="1076"/>
          <ac:spMkLst>
            <pc:docMk/>
            <pc:sldMk cId="2613539795" sldId="2141412576"/>
            <ac:spMk id="47" creationId="{D70082C8-59FB-068C-0833-C6486F645596}"/>
          </ac:spMkLst>
        </pc:spChg>
        <pc:spChg chg="mod">
          <ac:chgData name="Purcaro Giorgia" userId="04e0203b-d292-4082-b5e7-483f8b12ad4d" providerId="ADAL" clId="{567724B9-F6A6-49E9-B279-2198AEEF7C16}" dt="2026-01-29T21:01:49.011" v="344" actId="1076"/>
          <ac:spMkLst>
            <pc:docMk/>
            <pc:sldMk cId="2613539795" sldId="2141412576"/>
            <ac:spMk id="48" creationId="{8D3E6948-29EC-CDAE-99EA-976D84408C6A}"/>
          </ac:spMkLst>
        </pc:spChg>
        <pc:spChg chg="mod">
          <ac:chgData name="Purcaro Giorgia" userId="04e0203b-d292-4082-b5e7-483f8b12ad4d" providerId="ADAL" clId="{567724B9-F6A6-49E9-B279-2198AEEF7C16}" dt="2026-01-29T21:01:45.823" v="343" actId="1076"/>
          <ac:spMkLst>
            <pc:docMk/>
            <pc:sldMk cId="2613539795" sldId="2141412576"/>
            <ac:spMk id="49" creationId="{921DEB09-C488-B354-CD75-7E5DFDDD5092}"/>
          </ac:spMkLst>
        </pc:spChg>
        <pc:spChg chg="del">
          <ac:chgData name="Purcaro Giorgia" userId="04e0203b-d292-4082-b5e7-483f8b12ad4d" providerId="ADAL" clId="{567724B9-F6A6-49E9-B279-2198AEEF7C16}" dt="2026-01-29T21:01:11.914" v="337" actId="478"/>
          <ac:spMkLst>
            <pc:docMk/>
            <pc:sldMk cId="2613539795" sldId="2141412576"/>
            <ac:spMk id="52" creationId="{1C827517-6E2B-5225-83EB-5636052754BB}"/>
          </ac:spMkLst>
        </pc:spChg>
        <pc:spChg chg="del">
          <ac:chgData name="Purcaro Giorgia" userId="04e0203b-d292-4082-b5e7-483f8b12ad4d" providerId="ADAL" clId="{567724B9-F6A6-49E9-B279-2198AEEF7C16}" dt="2026-01-29T21:01:11.914" v="337" actId="478"/>
          <ac:spMkLst>
            <pc:docMk/>
            <pc:sldMk cId="2613539795" sldId="2141412576"/>
            <ac:spMk id="53" creationId="{3AE0309F-0049-5819-E9D1-650BFF4C5164}"/>
          </ac:spMkLst>
        </pc:spChg>
        <pc:spChg chg="mod">
          <ac:chgData name="Purcaro Giorgia" userId="04e0203b-d292-4082-b5e7-483f8b12ad4d" providerId="ADAL" clId="{567724B9-F6A6-49E9-B279-2198AEEF7C16}" dt="2026-01-29T21:01:41.255" v="342" actId="1076"/>
          <ac:spMkLst>
            <pc:docMk/>
            <pc:sldMk cId="2613539795" sldId="2141412576"/>
            <ac:spMk id="56" creationId="{0CB86106-2F9D-53F3-523F-F232408B4286}"/>
          </ac:spMkLst>
        </pc:spChg>
        <pc:spChg chg="mod">
          <ac:chgData name="Purcaro Giorgia" userId="04e0203b-d292-4082-b5e7-483f8b12ad4d" providerId="ADAL" clId="{567724B9-F6A6-49E9-B279-2198AEEF7C16}" dt="2026-01-29T21:02:05.944" v="347" actId="1076"/>
          <ac:spMkLst>
            <pc:docMk/>
            <pc:sldMk cId="2613539795" sldId="2141412576"/>
            <ac:spMk id="57" creationId="{0147B587-159D-7B24-B537-DC777BA9C42D}"/>
          </ac:spMkLst>
        </pc:spChg>
        <pc:spChg chg="del mod">
          <ac:chgData name="Purcaro Giorgia" userId="04e0203b-d292-4082-b5e7-483f8b12ad4d" providerId="ADAL" clId="{567724B9-F6A6-49E9-B279-2198AEEF7C16}" dt="2026-01-29T21:07:34.114" v="427" actId="478"/>
          <ac:spMkLst>
            <pc:docMk/>
            <pc:sldMk cId="2613539795" sldId="2141412576"/>
            <ac:spMk id="58" creationId="{5A4EEE4B-98C9-9EC5-FEC7-C161F4E1DA81}"/>
          </ac:spMkLst>
        </pc:spChg>
        <pc:spChg chg="del">
          <ac:chgData name="Purcaro Giorgia" userId="04e0203b-d292-4082-b5e7-483f8b12ad4d" providerId="ADAL" clId="{567724B9-F6A6-49E9-B279-2198AEEF7C16}" dt="2026-01-29T21:01:11.914" v="337" actId="478"/>
          <ac:spMkLst>
            <pc:docMk/>
            <pc:sldMk cId="2613539795" sldId="2141412576"/>
            <ac:spMk id="59" creationId="{39759FB4-B3F7-3431-118D-5663B36F7A6B}"/>
          </ac:spMkLst>
        </pc:spChg>
        <pc:spChg chg="del">
          <ac:chgData name="Purcaro Giorgia" userId="04e0203b-d292-4082-b5e7-483f8b12ad4d" providerId="ADAL" clId="{567724B9-F6A6-49E9-B279-2198AEEF7C16}" dt="2026-01-29T21:01:11.914" v="337" actId="478"/>
          <ac:spMkLst>
            <pc:docMk/>
            <pc:sldMk cId="2613539795" sldId="2141412576"/>
            <ac:spMk id="60" creationId="{4D1FC514-6831-DF37-E83F-E7BABB03932A}"/>
          </ac:spMkLst>
        </pc:spChg>
        <pc:spChg chg="del">
          <ac:chgData name="Purcaro Giorgia" userId="04e0203b-d292-4082-b5e7-483f8b12ad4d" providerId="ADAL" clId="{567724B9-F6A6-49E9-B279-2198AEEF7C16}" dt="2026-01-29T21:01:11.914" v="337" actId="478"/>
          <ac:spMkLst>
            <pc:docMk/>
            <pc:sldMk cId="2613539795" sldId="2141412576"/>
            <ac:spMk id="61" creationId="{531ACF4C-4314-5728-11EE-8F27C17AA50A}"/>
          </ac:spMkLst>
        </pc:spChg>
        <pc:spChg chg="del">
          <ac:chgData name="Purcaro Giorgia" userId="04e0203b-d292-4082-b5e7-483f8b12ad4d" providerId="ADAL" clId="{567724B9-F6A6-49E9-B279-2198AEEF7C16}" dt="2026-01-29T21:01:11.914" v="337" actId="478"/>
          <ac:spMkLst>
            <pc:docMk/>
            <pc:sldMk cId="2613539795" sldId="2141412576"/>
            <ac:spMk id="66" creationId="{9DFC271C-8B71-F368-CB14-481EE4C979BD}"/>
          </ac:spMkLst>
        </pc:spChg>
        <pc:spChg chg="del">
          <ac:chgData name="Purcaro Giorgia" userId="04e0203b-d292-4082-b5e7-483f8b12ad4d" providerId="ADAL" clId="{567724B9-F6A6-49E9-B279-2198AEEF7C16}" dt="2026-01-29T21:01:11.914" v="337" actId="478"/>
          <ac:spMkLst>
            <pc:docMk/>
            <pc:sldMk cId="2613539795" sldId="2141412576"/>
            <ac:spMk id="67" creationId="{73249F69-28F3-1651-8CF0-F9865F9C28CA}"/>
          </ac:spMkLst>
        </pc:spChg>
        <pc:picChg chg="add del mod">
          <ac:chgData name="Purcaro Giorgia" userId="04e0203b-d292-4082-b5e7-483f8b12ad4d" providerId="ADAL" clId="{567724B9-F6A6-49E9-B279-2198AEEF7C16}" dt="2026-01-29T21:03:44.203" v="364" actId="478"/>
          <ac:picMkLst>
            <pc:docMk/>
            <pc:sldMk cId="2613539795" sldId="2141412576"/>
            <ac:picMk id="19" creationId="{B583A001-FBB2-376B-8FDF-A576629A7C13}"/>
          </ac:picMkLst>
        </pc:picChg>
        <pc:picChg chg="add del mod">
          <ac:chgData name="Purcaro Giorgia" userId="04e0203b-d292-4082-b5e7-483f8b12ad4d" providerId="ADAL" clId="{567724B9-F6A6-49E9-B279-2198AEEF7C16}" dt="2026-01-29T21:03:44.203" v="364" actId="478"/>
          <ac:picMkLst>
            <pc:docMk/>
            <pc:sldMk cId="2613539795" sldId="2141412576"/>
            <ac:picMk id="20" creationId="{498E8E8B-2EF8-29FB-2E15-5B1053363331}"/>
          </ac:picMkLst>
        </pc:picChg>
        <pc:picChg chg="add del mod">
          <ac:chgData name="Purcaro Giorgia" userId="04e0203b-d292-4082-b5e7-483f8b12ad4d" providerId="ADAL" clId="{567724B9-F6A6-49E9-B279-2198AEEF7C16}" dt="2026-01-29T21:03:44.984" v="365" actId="478"/>
          <ac:picMkLst>
            <pc:docMk/>
            <pc:sldMk cId="2613539795" sldId="2141412576"/>
            <ac:picMk id="21" creationId="{8531E1C8-F592-973B-6F06-489F2216C258}"/>
          </ac:picMkLst>
        </pc:picChg>
        <pc:picChg chg="add del mod">
          <ac:chgData name="Purcaro Giorgia" userId="04e0203b-d292-4082-b5e7-483f8b12ad4d" providerId="ADAL" clId="{567724B9-F6A6-49E9-B279-2198AEEF7C16}" dt="2026-01-29T21:06:20.646" v="403" actId="478"/>
          <ac:picMkLst>
            <pc:docMk/>
            <pc:sldMk cId="2613539795" sldId="2141412576"/>
            <ac:picMk id="22" creationId="{D58643B0-DFA5-3711-C459-5475EBCC2D4D}"/>
          </ac:picMkLst>
        </pc:picChg>
        <pc:picChg chg="add del mod">
          <ac:chgData name="Purcaro Giorgia" userId="04e0203b-d292-4082-b5e7-483f8b12ad4d" providerId="ADAL" clId="{567724B9-F6A6-49E9-B279-2198AEEF7C16}" dt="2026-01-29T21:06:22.258" v="406" actId="478"/>
          <ac:picMkLst>
            <pc:docMk/>
            <pc:sldMk cId="2613539795" sldId="2141412576"/>
            <ac:picMk id="26" creationId="{92E97231-FB06-DF2C-A0E2-F3D210941056}"/>
          </ac:picMkLst>
        </pc:picChg>
        <pc:picChg chg="add mod">
          <ac:chgData name="Purcaro Giorgia" userId="04e0203b-d292-4082-b5e7-483f8b12ad4d" providerId="ADAL" clId="{567724B9-F6A6-49E9-B279-2198AEEF7C16}" dt="2026-01-29T21:04:50.705" v="381"/>
          <ac:picMkLst>
            <pc:docMk/>
            <pc:sldMk cId="2613539795" sldId="2141412576"/>
            <ac:picMk id="30" creationId="{0C5772F3-4BEC-0D7D-F724-C070CF1A947D}"/>
          </ac:picMkLst>
        </pc:picChg>
        <pc:picChg chg="del">
          <ac:chgData name="Purcaro Giorgia" userId="04e0203b-d292-4082-b5e7-483f8b12ad4d" providerId="ADAL" clId="{567724B9-F6A6-49E9-B279-2198AEEF7C16}" dt="2026-01-29T21:01:11.914" v="337" actId="478"/>
          <ac:picMkLst>
            <pc:docMk/>
            <pc:sldMk cId="2613539795" sldId="2141412576"/>
            <ac:picMk id="50" creationId="{2B089F36-FD0E-0806-8E2A-30688A01807E}"/>
          </ac:picMkLst>
        </pc:picChg>
        <pc:picChg chg="mod">
          <ac:chgData name="Purcaro Giorgia" userId="04e0203b-d292-4082-b5e7-483f8b12ad4d" providerId="ADAL" clId="{567724B9-F6A6-49E9-B279-2198AEEF7C16}" dt="2026-01-29T21:01:41.255" v="342" actId="1076"/>
          <ac:picMkLst>
            <pc:docMk/>
            <pc:sldMk cId="2613539795" sldId="2141412576"/>
            <ac:picMk id="54" creationId="{11B93E35-D237-49CD-DFFF-B1225661BE99}"/>
          </ac:picMkLst>
        </pc:picChg>
        <pc:picChg chg="mod">
          <ac:chgData name="Purcaro Giorgia" userId="04e0203b-d292-4082-b5e7-483f8b12ad4d" providerId="ADAL" clId="{567724B9-F6A6-49E9-B279-2198AEEF7C16}" dt="2026-01-29T21:02:05.944" v="347" actId="1076"/>
          <ac:picMkLst>
            <pc:docMk/>
            <pc:sldMk cId="2613539795" sldId="2141412576"/>
            <ac:picMk id="55" creationId="{4FA2FFD3-3C0B-AA18-4E0B-2DA4EF1125E2}"/>
          </ac:picMkLst>
        </pc:picChg>
        <pc:picChg chg="del">
          <ac:chgData name="Purcaro Giorgia" userId="04e0203b-d292-4082-b5e7-483f8b12ad4d" providerId="ADAL" clId="{567724B9-F6A6-49E9-B279-2198AEEF7C16}" dt="2026-01-29T21:01:11.914" v="337" actId="478"/>
          <ac:picMkLst>
            <pc:docMk/>
            <pc:sldMk cId="2613539795" sldId="2141412576"/>
            <ac:picMk id="64" creationId="{7C4AF858-6385-A28F-2BF0-FF5BCDA1CCF8}"/>
          </ac:picMkLst>
        </pc:picChg>
        <pc:picChg chg="del">
          <ac:chgData name="Purcaro Giorgia" userId="04e0203b-d292-4082-b5e7-483f8b12ad4d" providerId="ADAL" clId="{567724B9-F6A6-49E9-B279-2198AEEF7C16}" dt="2026-01-29T21:01:11.914" v="337" actId="478"/>
          <ac:picMkLst>
            <pc:docMk/>
            <pc:sldMk cId="2613539795" sldId="2141412576"/>
            <ac:picMk id="65" creationId="{7F69BE9B-519D-36FB-6610-F052C7F2CC75}"/>
          </ac:picMkLst>
        </pc:picChg>
        <pc:cxnChg chg="mod">
          <ac:chgData name="Purcaro Giorgia" userId="04e0203b-d292-4082-b5e7-483f8b12ad4d" providerId="ADAL" clId="{567724B9-F6A6-49E9-B279-2198AEEF7C16}" dt="2026-01-29T21:01:59.896" v="346" actId="14100"/>
          <ac:cxnSpMkLst>
            <pc:docMk/>
            <pc:sldMk cId="2613539795" sldId="2141412576"/>
            <ac:cxnSpMk id="62" creationId="{210EA91D-159D-7A19-6DD8-824F3233EB69}"/>
          </ac:cxnSpMkLst>
        </pc:cxnChg>
      </pc:sldChg>
      <pc:sldChg chg="addSp delSp modSp add mod delAnim">
        <pc:chgData name="Purcaro Giorgia" userId="04e0203b-d292-4082-b5e7-483f8b12ad4d" providerId="ADAL" clId="{567724B9-F6A6-49E9-B279-2198AEEF7C16}" dt="2026-01-29T21:09:16.807" v="445" actId="1076"/>
        <pc:sldMkLst>
          <pc:docMk/>
          <pc:sldMk cId="1920104870" sldId="2141412577"/>
        </pc:sldMkLst>
        <pc:spChg chg="del">
          <ac:chgData name="Purcaro Giorgia" userId="04e0203b-d292-4082-b5e7-483f8b12ad4d" providerId="ADAL" clId="{567724B9-F6A6-49E9-B279-2198AEEF7C16}" dt="2026-01-29T21:08:40.630" v="434" actId="478"/>
          <ac:spMkLst>
            <pc:docMk/>
            <pc:sldMk cId="1920104870" sldId="2141412577"/>
            <ac:spMk id="4" creationId="{497BA48D-E9FE-4BF9-3AD2-0ABC4B3F65B8}"/>
          </ac:spMkLst>
        </pc:spChg>
        <pc:spChg chg="del">
          <ac:chgData name="Purcaro Giorgia" userId="04e0203b-d292-4082-b5e7-483f8b12ad4d" providerId="ADAL" clId="{567724B9-F6A6-49E9-B279-2198AEEF7C16}" dt="2026-01-29T21:08:40.630" v="434" actId="478"/>
          <ac:spMkLst>
            <pc:docMk/>
            <pc:sldMk cId="1920104870" sldId="2141412577"/>
            <ac:spMk id="5" creationId="{12881DC3-391A-BCB6-F482-686C9C4D2C55}"/>
          </ac:spMkLst>
        </pc:spChg>
        <pc:spChg chg="del">
          <ac:chgData name="Purcaro Giorgia" userId="04e0203b-d292-4082-b5e7-483f8b12ad4d" providerId="ADAL" clId="{567724B9-F6A6-49E9-B279-2198AEEF7C16}" dt="2026-01-29T21:08:40.630" v="434" actId="478"/>
          <ac:spMkLst>
            <pc:docMk/>
            <pc:sldMk cId="1920104870" sldId="2141412577"/>
            <ac:spMk id="6" creationId="{1A21AF5F-1BE0-82F9-2890-A015AB4E7355}"/>
          </ac:spMkLst>
        </pc:spChg>
        <pc:spChg chg="del">
          <ac:chgData name="Purcaro Giorgia" userId="04e0203b-d292-4082-b5e7-483f8b12ad4d" providerId="ADAL" clId="{567724B9-F6A6-49E9-B279-2198AEEF7C16}" dt="2026-01-29T21:08:40.630" v="434" actId="478"/>
          <ac:spMkLst>
            <pc:docMk/>
            <pc:sldMk cId="1920104870" sldId="2141412577"/>
            <ac:spMk id="11" creationId="{CD06DE82-FF94-B762-34B9-F581C4EB339B}"/>
          </ac:spMkLst>
        </pc:spChg>
        <pc:spChg chg="add mod">
          <ac:chgData name="Purcaro Giorgia" userId="04e0203b-d292-4082-b5e7-483f8b12ad4d" providerId="ADAL" clId="{567724B9-F6A6-49E9-B279-2198AEEF7C16}" dt="2026-01-29T21:08:51.971" v="437"/>
          <ac:spMkLst>
            <pc:docMk/>
            <pc:sldMk cId="1920104870" sldId="2141412577"/>
            <ac:spMk id="15" creationId="{90AA73EA-F0F3-D5EB-4D43-641DE05A21C1}"/>
          </ac:spMkLst>
        </pc:spChg>
        <pc:spChg chg="del">
          <ac:chgData name="Purcaro Giorgia" userId="04e0203b-d292-4082-b5e7-483f8b12ad4d" providerId="ADAL" clId="{567724B9-F6A6-49E9-B279-2198AEEF7C16}" dt="2026-01-29T21:08:59.843" v="438" actId="478"/>
          <ac:spMkLst>
            <pc:docMk/>
            <pc:sldMk cId="1920104870" sldId="2141412577"/>
            <ac:spMk id="16" creationId="{1B1FDD3A-03D4-4AD0-0808-E4ABD8B88735}"/>
          </ac:spMkLst>
        </pc:spChg>
        <pc:spChg chg="del">
          <ac:chgData name="Purcaro Giorgia" userId="04e0203b-d292-4082-b5e7-483f8b12ad4d" providerId="ADAL" clId="{567724B9-F6A6-49E9-B279-2198AEEF7C16}" dt="2026-01-29T21:08:59.843" v="438" actId="478"/>
          <ac:spMkLst>
            <pc:docMk/>
            <pc:sldMk cId="1920104870" sldId="2141412577"/>
            <ac:spMk id="18" creationId="{06759C3B-04DC-6CEE-3E2F-29309E3A03F6}"/>
          </ac:spMkLst>
        </pc:spChg>
        <pc:spChg chg="add mod">
          <ac:chgData name="Purcaro Giorgia" userId="04e0203b-d292-4082-b5e7-483f8b12ad4d" providerId="ADAL" clId="{567724B9-F6A6-49E9-B279-2198AEEF7C16}" dt="2026-01-29T21:09:00.076" v="439"/>
          <ac:spMkLst>
            <pc:docMk/>
            <pc:sldMk cId="1920104870" sldId="2141412577"/>
            <ac:spMk id="22" creationId="{E33298D8-6580-BF28-EB64-DA0DF15FAD2E}"/>
          </ac:spMkLst>
        </pc:spChg>
        <pc:spChg chg="add mod">
          <ac:chgData name="Purcaro Giorgia" userId="04e0203b-d292-4082-b5e7-483f8b12ad4d" providerId="ADAL" clId="{567724B9-F6A6-49E9-B279-2198AEEF7C16}" dt="2026-01-29T21:09:00.076" v="439"/>
          <ac:spMkLst>
            <pc:docMk/>
            <pc:sldMk cId="1920104870" sldId="2141412577"/>
            <ac:spMk id="23" creationId="{32A812EA-6BAC-2F8A-29E7-C7D4AC522DD1}"/>
          </ac:spMkLst>
        </pc:spChg>
        <pc:spChg chg="del">
          <ac:chgData name="Purcaro Giorgia" userId="04e0203b-d292-4082-b5e7-483f8b12ad4d" providerId="ADAL" clId="{567724B9-F6A6-49E9-B279-2198AEEF7C16}" dt="2026-01-29T21:08:40.630" v="434" actId="478"/>
          <ac:spMkLst>
            <pc:docMk/>
            <pc:sldMk cId="1920104870" sldId="2141412577"/>
            <ac:spMk id="28" creationId="{A600B268-FFD0-7F3C-5F42-9A61A62A4196}"/>
          </ac:spMkLst>
        </pc:spChg>
        <pc:spChg chg="del">
          <ac:chgData name="Purcaro Giorgia" userId="04e0203b-d292-4082-b5e7-483f8b12ad4d" providerId="ADAL" clId="{567724B9-F6A6-49E9-B279-2198AEEF7C16}" dt="2026-01-29T21:08:40.630" v="434" actId="478"/>
          <ac:spMkLst>
            <pc:docMk/>
            <pc:sldMk cId="1920104870" sldId="2141412577"/>
            <ac:spMk id="35" creationId="{920D06A0-837B-690F-8B74-B33F6248C856}"/>
          </ac:spMkLst>
        </pc:spChg>
        <pc:spChg chg="del">
          <ac:chgData name="Purcaro Giorgia" userId="04e0203b-d292-4082-b5e7-483f8b12ad4d" providerId="ADAL" clId="{567724B9-F6A6-49E9-B279-2198AEEF7C16}" dt="2026-01-29T21:08:40.630" v="434" actId="478"/>
          <ac:spMkLst>
            <pc:docMk/>
            <pc:sldMk cId="1920104870" sldId="2141412577"/>
            <ac:spMk id="45" creationId="{E89F1270-CFEB-ECCA-4C38-E1B563984E43}"/>
          </ac:spMkLst>
        </pc:spChg>
        <pc:spChg chg="del">
          <ac:chgData name="Purcaro Giorgia" userId="04e0203b-d292-4082-b5e7-483f8b12ad4d" providerId="ADAL" clId="{567724B9-F6A6-49E9-B279-2198AEEF7C16}" dt="2026-01-29T21:08:40.630" v="434" actId="478"/>
          <ac:spMkLst>
            <pc:docMk/>
            <pc:sldMk cId="1920104870" sldId="2141412577"/>
            <ac:spMk id="47" creationId="{84CD0558-95B5-E6BC-AAA3-BCC51BE6DCB3}"/>
          </ac:spMkLst>
        </pc:spChg>
        <pc:spChg chg="del">
          <ac:chgData name="Purcaro Giorgia" userId="04e0203b-d292-4082-b5e7-483f8b12ad4d" providerId="ADAL" clId="{567724B9-F6A6-49E9-B279-2198AEEF7C16}" dt="2026-01-29T21:08:40.630" v="434" actId="478"/>
          <ac:spMkLst>
            <pc:docMk/>
            <pc:sldMk cId="1920104870" sldId="2141412577"/>
            <ac:spMk id="49" creationId="{13B0A063-3537-560F-D95B-565AE46CF8D3}"/>
          </ac:spMkLst>
        </pc:spChg>
        <pc:spChg chg="del">
          <ac:chgData name="Purcaro Giorgia" userId="04e0203b-d292-4082-b5e7-483f8b12ad4d" providerId="ADAL" clId="{567724B9-F6A6-49E9-B279-2198AEEF7C16}" dt="2026-01-29T21:08:40.630" v="434" actId="478"/>
          <ac:spMkLst>
            <pc:docMk/>
            <pc:sldMk cId="1920104870" sldId="2141412577"/>
            <ac:spMk id="56" creationId="{A4873CB3-56B2-4FA4-BB8E-529DCA390EF7}"/>
          </ac:spMkLst>
        </pc:spChg>
        <pc:spChg chg="del">
          <ac:chgData name="Purcaro Giorgia" userId="04e0203b-d292-4082-b5e7-483f8b12ad4d" providerId="ADAL" clId="{567724B9-F6A6-49E9-B279-2198AEEF7C16}" dt="2026-01-29T21:08:48.284" v="436" actId="478"/>
          <ac:spMkLst>
            <pc:docMk/>
            <pc:sldMk cId="1920104870" sldId="2141412577"/>
            <ac:spMk id="58" creationId="{521733A3-EC5D-BEED-BAB2-69D62203FBF6}"/>
          </ac:spMkLst>
        </pc:spChg>
        <pc:picChg chg="mod">
          <ac:chgData name="Purcaro Giorgia" userId="04e0203b-d292-4082-b5e7-483f8b12ad4d" providerId="ADAL" clId="{567724B9-F6A6-49E9-B279-2198AEEF7C16}" dt="2026-01-29T21:09:16.807" v="445" actId="1076"/>
          <ac:picMkLst>
            <pc:docMk/>
            <pc:sldMk cId="1920104870" sldId="2141412577"/>
            <ac:picMk id="19" creationId="{8D8317C2-AC0C-EE0D-109A-D5C8B4EA53E6}"/>
          </ac:picMkLst>
        </pc:picChg>
        <pc:picChg chg="mod">
          <ac:chgData name="Purcaro Giorgia" userId="04e0203b-d292-4082-b5e7-483f8b12ad4d" providerId="ADAL" clId="{567724B9-F6A6-49E9-B279-2198AEEF7C16}" dt="2026-01-29T21:09:16.807" v="445" actId="1076"/>
          <ac:picMkLst>
            <pc:docMk/>
            <pc:sldMk cId="1920104870" sldId="2141412577"/>
            <ac:picMk id="20" creationId="{B1580CF5-11E3-5671-F048-8D5B1BAABD81}"/>
          </ac:picMkLst>
        </pc:picChg>
        <pc:picChg chg="mod">
          <ac:chgData name="Purcaro Giorgia" userId="04e0203b-d292-4082-b5e7-483f8b12ad4d" providerId="ADAL" clId="{567724B9-F6A6-49E9-B279-2198AEEF7C16}" dt="2026-01-29T21:09:12.886" v="444" actId="1076"/>
          <ac:picMkLst>
            <pc:docMk/>
            <pc:sldMk cId="1920104870" sldId="2141412577"/>
            <ac:picMk id="21" creationId="{03B52EE1-0702-E076-0E9A-87DC6190E447}"/>
          </ac:picMkLst>
        </pc:picChg>
      </pc:sldChg>
      <pc:sldChg chg="addSp delSp modSp add mod addAnim delAnim modAnim">
        <pc:chgData name="Purcaro Giorgia" userId="04e0203b-d292-4082-b5e7-483f8b12ad4d" providerId="ADAL" clId="{567724B9-F6A6-49E9-B279-2198AEEF7C16}" dt="2026-01-29T21:08:24.464" v="432"/>
        <pc:sldMkLst>
          <pc:docMk/>
          <pc:sldMk cId="4065893844" sldId="2141412578"/>
        </pc:sldMkLst>
        <pc:spChg chg="add del">
          <ac:chgData name="Purcaro Giorgia" userId="04e0203b-d292-4082-b5e7-483f8b12ad4d" providerId="ADAL" clId="{567724B9-F6A6-49E9-B279-2198AEEF7C16}" dt="2026-01-29T21:06:58.719" v="416" actId="478"/>
          <ac:spMkLst>
            <pc:docMk/>
            <pc:sldMk cId="4065893844" sldId="2141412578"/>
            <ac:spMk id="5" creationId="{77ECDD37-3D5D-15BA-BFB2-05DE757A4916}"/>
          </ac:spMkLst>
        </pc:spChg>
        <pc:spChg chg="add del">
          <ac:chgData name="Purcaro Giorgia" userId="04e0203b-d292-4082-b5e7-483f8b12ad4d" providerId="ADAL" clId="{567724B9-F6A6-49E9-B279-2198AEEF7C16}" dt="2026-01-29T21:06:58.719" v="416" actId="478"/>
          <ac:spMkLst>
            <pc:docMk/>
            <pc:sldMk cId="4065893844" sldId="2141412578"/>
            <ac:spMk id="11" creationId="{0B9FA237-6D24-1659-257D-7359C058A8C4}"/>
          </ac:spMkLst>
        </pc:spChg>
        <pc:spChg chg="mod">
          <ac:chgData name="Purcaro Giorgia" userId="04e0203b-d292-4082-b5e7-483f8b12ad4d" providerId="ADAL" clId="{567724B9-F6A6-49E9-B279-2198AEEF7C16}" dt="2026-01-29T21:07:01.962" v="417" actId="1076"/>
          <ac:spMkLst>
            <pc:docMk/>
            <pc:sldMk cId="4065893844" sldId="2141412578"/>
            <ac:spMk id="23" creationId="{C2E6E11E-DF8C-AB79-B79B-6AEB68526DD5}"/>
          </ac:spMkLst>
        </pc:spChg>
        <pc:spChg chg="add del">
          <ac:chgData name="Purcaro Giorgia" userId="04e0203b-d292-4082-b5e7-483f8b12ad4d" providerId="ADAL" clId="{567724B9-F6A6-49E9-B279-2198AEEF7C16}" dt="2026-01-29T21:06:58.719" v="416" actId="478"/>
          <ac:spMkLst>
            <pc:docMk/>
            <pc:sldMk cId="4065893844" sldId="2141412578"/>
            <ac:spMk id="24" creationId="{E7978EC6-C76A-49DE-AD05-D1661EF8E605}"/>
          </ac:spMkLst>
        </pc:spChg>
        <pc:spChg chg="mod">
          <ac:chgData name="Purcaro Giorgia" userId="04e0203b-d292-4082-b5e7-483f8b12ad4d" providerId="ADAL" clId="{567724B9-F6A6-49E9-B279-2198AEEF7C16}" dt="2026-01-29T21:07:08.968" v="419" actId="1076"/>
          <ac:spMkLst>
            <pc:docMk/>
            <pc:sldMk cId="4065893844" sldId="2141412578"/>
            <ac:spMk id="25" creationId="{B81A1F6A-10CF-F44A-56DC-924038D7E6D2}"/>
          </ac:spMkLst>
        </pc:spChg>
        <pc:spChg chg="mod">
          <ac:chgData name="Purcaro Giorgia" userId="04e0203b-d292-4082-b5e7-483f8b12ad4d" providerId="ADAL" clId="{567724B9-F6A6-49E9-B279-2198AEEF7C16}" dt="2026-01-29T21:07:23.481" v="424" actId="1076"/>
          <ac:spMkLst>
            <pc:docMk/>
            <pc:sldMk cId="4065893844" sldId="2141412578"/>
            <ac:spMk id="27" creationId="{E764AB05-AA48-DCEC-905F-467E168050F5}"/>
          </ac:spMkLst>
        </pc:spChg>
        <pc:spChg chg="add del">
          <ac:chgData name="Purcaro Giorgia" userId="04e0203b-d292-4082-b5e7-483f8b12ad4d" providerId="ADAL" clId="{567724B9-F6A6-49E9-B279-2198AEEF7C16}" dt="2026-01-29T21:06:58.719" v="416" actId="478"/>
          <ac:spMkLst>
            <pc:docMk/>
            <pc:sldMk cId="4065893844" sldId="2141412578"/>
            <ac:spMk id="28" creationId="{2E3BBA00-45EA-3B3C-58ED-299FFA422D31}"/>
          </ac:spMkLst>
        </pc:spChg>
        <pc:spChg chg="mod">
          <ac:chgData name="Purcaro Giorgia" userId="04e0203b-d292-4082-b5e7-483f8b12ad4d" providerId="ADAL" clId="{567724B9-F6A6-49E9-B279-2198AEEF7C16}" dt="2026-01-29T21:07:20.696" v="423" actId="1076"/>
          <ac:spMkLst>
            <pc:docMk/>
            <pc:sldMk cId="4065893844" sldId="2141412578"/>
            <ac:spMk id="33" creationId="{51FEC315-DB94-E5EE-4A80-CFA59FA4FAF6}"/>
          </ac:spMkLst>
        </pc:spChg>
        <pc:spChg chg="mod">
          <ac:chgData name="Purcaro Giorgia" userId="04e0203b-d292-4082-b5e7-483f8b12ad4d" providerId="ADAL" clId="{567724B9-F6A6-49E9-B279-2198AEEF7C16}" dt="2026-01-29T21:06:49.384" v="411" actId="1076"/>
          <ac:spMkLst>
            <pc:docMk/>
            <pc:sldMk cId="4065893844" sldId="2141412578"/>
            <ac:spMk id="36" creationId="{B904C372-1FAA-D88D-FC91-946EC0F8A73A}"/>
          </ac:spMkLst>
        </pc:spChg>
        <pc:spChg chg="add del">
          <ac:chgData name="Purcaro Giorgia" userId="04e0203b-d292-4082-b5e7-483f8b12ad4d" providerId="ADAL" clId="{567724B9-F6A6-49E9-B279-2198AEEF7C16}" dt="2026-01-29T21:06:58.719" v="416" actId="478"/>
          <ac:spMkLst>
            <pc:docMk/>
            <pc:sldMk cId="4065893844" sldId="2141412578"/>
            <ac:spMk id="43" creationId="{FD57BC5E-7F9D-6275-352C-2D258B8FEB4D}"/>
          </ac:spMkLst>
        </pc:spChg>
        <pc:spChg chg="add del">
          <ac:chgData name="Purcaro Giorgia" userId="04e0203b-d292-4082-b5e7-483f8b12ad4d" providerId="ADAL" clId="{567724B9-F6A6-49E9-B279-2198AEEF7C16}" dt="2026-01-29T21:06:58.719" v="416" actId="478"/>
          <ac:spMkLst>
            <pc:docMk/>
            <pc:sldMk cId="4065893844" sldId="2141412578"/>
            <ac:spMk id="44" creationId="{87D0FCB1-1103-80FF-2297-56EA69068E1C}"/>
          </ac:spMkLst>
        </pc:spChg>
        <pc:spChg chg="add del">
          <ac:chgData name="Purcaro Giorgia" userId="04e0203b-d292-4082-b5e7-483f8b12ad4d" providerId="ADAL" clId="{567724B9-F6A6-49E9-B279-2198AEEF7C16}" dt="2026-01-29T21:06:58.719" v="416" actId="478"/>
          <ac:spMkLst>
            <pc:docMk/>
            <pc:sldMk cId="4065893844" sldId="2141412578"/>
            <ac:spMk id="47" creationId="{123598FC-3048-BA72-E1E5-EFAB54893E06}"/>
          </ac:spMkLst>
        </pc:spChg>
        <pc:spChg chg="add del">
          <ac:chgData name="Purcaro Giorgia" userId="04e0203b-d292-4082-b5e7-483f8b12ad4d" providerId="ADAL" clId="{567724B9-F6A6-49E9-B279-2198AEEF7C16}" dt="2026-01-29T21:06:58.719" v="416" actId="478"/>
          <ac:spMkLst>
            <pc:docMk/>
            <pc:sldMk cId="4065893844" sldId="2141412578"/>
            <ac:spMk id="49" creationId="{95792068-FF55-3A10-225E-092F4717F511}"/>
          </ac:spMkLst>
        </pc:spChg>
        <pc:spChg chg="add del">
          <ac:chgData name="Purcaro Giorgia" userId="04e0203b-d292-4082-b5e7-483f8b12ad4d" providerId="ADAL" clId="{567724B9-F6A6-49E9-B279-2198AEEF7C16}" dt="2026-01-29T21:06:58.719" v="416" actId="478"/>
          <ac:spMkLst>
            <pc:docMk/>
            <pc:sldMk cId="4065893844" sldId="2141412578"/>
            <ac:spMk id="56" creationId="{A0A6C91D-9AF6-8FEA-3EA4-5F6284634096}"/>
          </ac:spMkLst>
        </pc:spChg>
        <pc:spChg chg="add del">
          <ac:chgData name="Purcaro Giorgia" userId="04e0203b-d292-4082-b5e7-483f8b12ad4d" providerId="ADAL" clId="{567724B9-F6A6-49E9-B279-2198AEEF7C16}" dt="2026-01-29T21:06:58.719" v="416" actId="478"/>
          <ac:spMkLst>
            <pc:docMk/>
            <pc:sldMk cId="4065893844" sldId="2141412578"/>
            <ac:spMk id="57" creationId="{22C878CD-D7C5-347A-FAD5-771AE437EA0A}"/>
          </ac:spMkLst>
        </pc:spChg>
        <pc:spChg chg="add del mod">
          <ac:chgData name="Purcaro Giorgia" userId="04e0203b-d292-4082-b5e7-483f8b12ad4d" providerId="ADAL" clId="{567724B9-F6A6-49E9-B279-2198AEEF7C16}" dt="2026-01-29T21:07:27.517" v="425" actId="1076"/>
          <ac:spMkLst>
            <pc:docMk/>
            <pc:sldMk cId="4065893844" sldId="2141412578"/>
            <ac:spMk id="58" creationId="{720415C3-9A8C-5578-BE3C-01BAA8269D63}"/>
          </ac:spMkLst>
        </pc:spChg>
        <pc:picChg chg="mod">
          <ac:chgData name="Purcaro Giorgia" userId="04e0203b-d292-4082-b5e7-483f8b12ad4d" providerId="ADAL" clId="{567724B9-F6A6-49E9-B279-2198AEEF7C16}" dt="2026-01-29T21:07:04.151" v="418" actId="1076"/>
          <ac:picMkLst>
            <pc:docMk/>
            <pc:sldMk cId="4065893844" sldId="2141412578"/>
            <ac:picMk id="22" creationId="{3A716817-3CA2-78F7-1A33-C3C6EF102260}"/>
          </ac:picMkLst>
        </pc:picChg>
        <pc:picChg chg="mod">
          <ac:chgData name="Purcaro Giorgia" userId="04e0203b-d292-4082-b5e7-483f8b12ad4d" providerId="ADAL" clId="{567724B9-F6A6-49E9-B279-2198AEEF7C16}" dt="2026-01-29T21:07:17.839" v="422" actId="1076"/>
          <ac:picMkLst>
            <pc:docMk/>
            <pc:sldMk cId="4065893844" sldId="2141412578"/>
            <ac:picMk id="26" creationId="{89DD8839-6B70-DA6C-4E9B-D17FD66BA1B4}"/>
          </ac:picMkLst>
        </pc:picChg>
      </pc:sldChg>
      <pc:sldChg chg="add">
        <pc:chgData name="Purcaro Giorgia" userId="04e0203b-d292-4082-b5e7-483f8b12ad4d" providerId="ADAL" clId="{567724B9-F6A6-49E9-B279-2198AEEF7C16}" dt="2026-01-29T21:08:34.888" v="433"/>
        <pc:sldMkLst>
          <pc:docMk/>
          <pc:sldMk cId="420417154" sldId="2141412579"/>
        </pc:sldMkLst>
      </pc:sldChg>
      <pc:sldChg chg="addSp delSp modSp add mod delAnim modAnim">
        <pc:chgData name="Purcaro Giorgia" userId="04e0203b-d292-4082-b5e7-483f8b12ad4d" providerId="ADAL" clId="{567724B9-F6A6-49E9-B279-2198AEEF7C16}" dt="2026-01-29T21:14:28.615" v="511" actId="1076"/>
        <pc:sldMkLst>
          <pc:docMk/>
          <pc:sldMk cId="371268080" sldId="2141412580"/>
        </pc:sldMkLst>
        <pc:spChg chg="add mod">
          <ac:chgData name="Purcaro Giorgia" userId="04e0203b-d292-4082-b5e7-483f8b12ad4d" providerId="ADAL" clId="{567724B9-F6A6-49E9-B279-2198AEEF7C16}" dt="2026-01-29T21:13:36.055" v="503" actId="1076"/>
          <ac:spMkLst>
            <pc:docMk/>
            <pc:sldMk cId="371268080" sldId="2141412580"/>
            <ac:spMk id="4" creationId="{91A113E0-9982-ABBC-9A4C-A63FF7C8555A}"/>
          </ac:spMkLst>
        </pc:spChg>
        <pc:spChg chg="add mod">
          <ac:chgData name="Purcaro Giorgia" userId="04e0203b-d292-4082-b5e7-483f8b12ad4d" providerId="ADAL" clId="{567724B9-F6A6-49E9-B279-2198AEEF7C16}" dt="2026-01-29T21:13:39.944" v="504" actId="1076"/>
          <ac:spMkLst>
            <pc:docMk/>
            <pc:sldMk cId="371268080" sldId="2141412580"/>
            <ac:spMk id="5" creationId="{F62D2DE6-C146-A367-180B-A31662448B65}"/>
          </ac:spMkLst>
        </pc:spChg>
        <pc:spChg chg="add mod">
          <ac:chgData name="Purcaro Giorgia" userId="04e0203b-d292-4082-b5e7-483f8b12ad4d" providerId="ADAL" clId="{567724B9-F6A6-49E9-B279-2198AEEF7C16}" dt="2026-01-29T21:14:21.760" v="510" actId="1076"/>
          <ac:spMkLst>
            <pc:docMk/>
            <pc:sldMk cId="371268080" sldId="2141412580"/>
            <ac:spMk id="6" creationId="{8C81E4AF-B5BB-9DC2-39D8-4DDA178C22FC}"/>
          </ac:spMkLst>
        </pc:spChg>
        <pc:spChg chg="del">
          <ac:chgData name="Purcaro Giorgia" userId="04e0203b-d292-4082-b5e7-483f8b12ad4d" providerId="ADAL" clId="{567724B9-F6A6-49E9-B279-2198AEEF7C16}" dt="2026-01-29T21:10:11.277" v="447" actId="478"/>
          <ac:spMkLst>
            <pc:docMk/>
            <pc:sldMk cId="371268080" sldId="2141412580"/>
            <ac:spMk id="15" creationId="{06EBFED5-F894-61DD-AC03-307BDA5AA8C6}"/>
          </ac:spMkLst>
        </pc:spChg>
        <pc:spChg chg="add mod">
          <ac:chgData name="Purcaro Giorgia" userId="04e0203b-d292-4082-b5e7-483f8b12ad4d" providerId="ADAL" clId="{567724B9-F6A6-49E9-B279-2198AEEF7C16}" dt="2026-01-29T21:14:28.615" v="511" actId="1076"/>
          <ac:spMkLst>
            <pc:docMk/>
            <pc:sldMk cId="371268080" sldId="2141412580"/>
            <ac:spMk id="16" creationId="{215834EC-37A2-545A-7EDC-E15ED70D7CCB}"/>
          </ac:spMkLst>
        </pc:spChg>
        <pc:spChg chg="del">
          <ac:chgData name="Purcaro Giorgia" userId="04e0203b-d292-4082-b5e7-483f8b12ad4d" providerId="ADAL" clId="{567724B9-F6A6-49E9-B279-2198AEEF7C16}" dt="2026-01-29T21:10:13.903" v="448" actId="478"/>
          <ac:spMkLst>
            <pc:docMk/>
            <pc:sldMk cId="371268080" sldId="2141412580"/>
            <ac:spMk id="22" creationId="{040E9B19-E05F-B858-7652-42380347505D}"/>
          </ac:spMkLst>
        </pc:spChg>
        <pc:spChg chg="del">
          <ac:chgData name="Purcaro Giorgia" userId="04e0203b-d292-4082-b5e7-483f8b12ad4d" providerId="ADAL" clId="{567724B9-F6A6-49E9-B279-2198AEEF7C16}" dt="2026-01-29T21:10:13.903" v="448" actId="478"/>
          <ac:spMkLst>
            <pc:docMk/>
            <pc:sldMk cId="371268080" sldId="2141412580"/>
            <ac:spMk id="23" creationId="{2F564D6A-95BA-6A07-5F2D-61D7BD2F2BBA}"/>
          </ac:spMkLst>
        </pc:spChg>
        <pc:picChg chg="add mod">
          <ac:chgData name="Purcaro Giorgia" userId="04e0203b-d292-4082-b5e7-483f8b12ad4d" providerId="ADAL" clId="{567724B9-F6A6-49E9-B279-2198AEEF7C16}" dt="2026-01-29T21:14:02.759" v="508" actId="1076"/>
          <ac:picMkLst>
            <pc:docMk/>
            <pc:sldMk cId="371268080" sldId="2141412580"/>
            <ac:picMk id="3" creationId="{C818060D-D346-8F7E-43A7-38A7B853FB2B}"/>
          </ac:picMkLst>
        </pc:picChg>
        <pc:picChg chg="del">
          <ac:chgData name="Purcaro Giorgia" userId="04e0203b-d292-4082-b5e7-483f8b12ad4d" providerId="ADAL" clId="{567724B9-F6A6-49E9-B279-2198AEEF7C16}" dt="2026-01-29T21:10:11.277" v="447" actId="478"/>
          <ac:picMkLst>
            <pc:docMk/>
            <pc:sldMk cId="371268080" sldId="2141412580"/>
            <ac:picMk id="19" creationId="{5A0CA434-B3F5-C9BB-C3E9-7B44928603E7}"/>
          </ac:picMkLst>
        </pc:picChg>
        <pc:picChg chg="del">
          <ac:chgData name="Purcaro Giorgia" userId="04e0203b-d292-4082-b5e7-483f8b12ad4d" providerId="ADAL" clId="{567724B9-F6A6-49E9-B279-2198AEEF7C16}" dt="2026-01-29T21:10:11.277" v="447" actId="478"/>
          <ac:picMkLst>
            <pc:docMk/>
            <pc:sldMk cId="371268080" sldId="2141412580"/>
            <ac:picMk id="20" creationId="{CA0DF839-844B-1B84-9DB8-746DC371549D}"/>
          </ac:picMkLst>
        </pc:picChg>
        <pc:picChg chg="del">
          <ac:chgData name="Purcaro Giorgia" userId="04e0203b-d292-4082-b5e7-483f8b12ad4d" providerId="ADAL" clId="{567724B9-F6A6-49E9-B279-2198AEEF7C16}" dt="2026-01-29T21:10:11.277" v="447" actId="478"/>
          <ac:picMkLst>
            <pc:docMk/>
            <pc:sldMk cId="371268080" sldId="2141412580"/>
            <ac:picMk id="21" creationId="{CD4A1F0B-93B3-8874-FB54-992B2C51DD8B}"/>
          </ac:picMkLst>
        </pc:picChg>
        <pc:cxnChg chg="add mod">
          <ac:chgData name="Purcaro Giorgia" userId="04e0203b-d292-4082-b5e7-483f8b12ad4d" providerId="ADAL" clId="{567724B9-F6A6-49E9-B279-2198AEEF7C16}" dt="2026-01-29T21:14:21.760" v="510" actId="1076"/>
          <ac:cxnSpMkLst>
            <pc:docMk/>
            <pc:sldMk cId="371268080" sldId="2141412580"/>
            <ac:cxnSpMk id="11" creationId="{901EC480-5009-6728-DA63-B028D31D203A}"/>
          </ac:cxnSpMkLst>
        </pc:cxnChg>
        <pc:cxnChg chg="add mod">
          <ac:chgData name="Purcaro Giorgia" userId="04e0203b-d292-4082-b5e7-483f8b12ad4d" providerId="ADAL" clId="{567724B9-F6A6-49E9-B279-2198AEEF7C16}" dt="2026-01-29T21:14:28.615" v="511" actId="1076"/>
          <ac:cxnSpMkLst>
            <pc:docMk/>
            <pc:sldMk cId="371268080" sldId="2141412580"/>
            <ac:cxnSpMk id="18" creationId="{EE370677-BE12-94E5-C031-31EE16AF9B94}"/>
          </ac:cxnSpMkLst>
        </pc:cxnChg>
      </pc:sldChg>
      <pc:sldChg chg="addSp delSp modSp add mod delAnim modAnim">
        <pc:chgData name="Purcaro Giorgia" userId="04e0203b-d292-4082-b5e7-483f8b12ad4d" providerId="ADAL" clId="{567724B9-F6A6-49E9-B279-2198AEEF7C16}" dt="2026-01-29T21:19:07.501" v="571"/>
        <pc:sldMkLst>
          <pc:docMk/>
          <pc:sldMk cId="3508008594" sldId="2141412581"/>
        </pc:sldMkLst>
        <pc:spChg chg="mod">
          <ac:chgData name="Purcaro Giorgia" userId="04e0203b-d292-4082-b5e7-483f8b12ad4d" providerId="ADAL" clId="{567724B9-F6A6-49E9-B279-2198AEEF7C16}" dt="2026-01-29T21:14:55.702" v="514" actId="1076"/>
          <ac:spMkLst>
            <pc:docMk/>
            <pc:sldMk cId="3508008594" sldId="2141412581"/>
            <ac:spMk id="4" creationId="{E689EC84-369B-E1DC-C3DE-C20F0FB258A2}"/>
          </ac:spMkLst>
        </pc:spChg>
        <pc:spChg chg="del">
          <ac:chgData name="Purcaro Giorgia" userId="04e0203b-d292-4082-b5e7-483f8b12ad4d" providerId="ADAL" clId="{567724B9-F6A6-49E9-B279-2198AEEF7C16}" dt="2026-01-29T21:14:52.803" v="513" actId="478"/>
          <ac:spMkLst>
            <pc:docMk/>
            <pc:sldMk cId="3508008594" sldId="2141412581"/>
            <ac:spMk id="6" creationId="{EA47BFC4-4949-B7D3-E876-37ED556846C0}"/>
          </ac:spMkLst>
        </pc:spChg>
        <pc:spChg chg="del">
          <ac:chgData name="Purcaro Giorgia" userId="04e0203b-d292-4082-b5e7-483f8b12ad4d" providerId="ADAL" clId="{567724B9-F6A6-49E9-B279-2198AEEF7C16}" dt="2026-01-29T21:14:52.803" v="513" actId="478"/>
          <ac:spMkLst>
            <pc:docMk/>
            <pc:sldMk cId="3508008594" sldId="2141412581"/>
            <ac:spMk id="16" creationId="{66242EE7-4488-35BE-EB73-0F8B66E0CA69}"/>
          </ac:spMkLst>
        </pc:spChg>
        <pc:spChg chg="add del mod">
          <ac:chgData name="Purcaro Giorgia" userId="04e0203b-d292-4082-b5e7-483f8b12ad4d" providerId="ADAL" clId="{567724B9-F6A6-49E9-B279-2198AEEF7C16}" dt="2026-01-29T21:15:34.383" v="520" actId="478"/>
          <ac:spMkLst>
            <pc:docMk/>
            <pc:sldMk cId="3508008594" sldId="2141412581"/>
            <ac:spMk id="19" creationId="{E9198569-C343-6550-0B1C-7AFD3CF7C93C}"/>
          </ac:spMkLst>
        </pc:spChg>
        <pc:spChg chg="add del mod">
          <ac:chgData name="Purcaro Giorgia" userId="04e0203b-d292-4082-b5e7-483f8b12ad4d" providerId="ADAL" clId="{567724B9-F6A6-49E9-B279-2198AEEF7C16}" dt="2026-01-29T21:15:32.058" v="519" actId="478"/>
          <ac:spMkLst>
            <pc:docMk/>
            <pc:sldMk cId="3508008594" sldId="2141412581"/>
            <ac:spMk id="22" creationId="{6E1AADB5-322D-5A5E-6F8E-4D9AC45D27F7}"/>
          </ac:spMkLst>
        </pc:spChg>
        <pc:spChg chg="add mod">
          <ac:chgData name="Purcaro Giorgia" userId="04e0203b-d292-4082-b5e7-483f8b12ad4d" providerId="ADAL" clId="{567724B9-F6A6-49E9-B279-2198AEEF7C16}" dt="2026-01-29T21:16:18.271" v="533" actId="1076"/>
          <ac:spMkLst>
            <pc:docMk/>
            <pc:sldMk cId="3508008594" sldId="2141412581"/>
            <ac:spMk id="23" creationId="{CD89C436-C1E8-0857-573F-609F6436D47C}"/>
          </ac:spMkLst>
        </pc:spChg>
        <pc:spChg chg="add del mod">
          <ac:chgData name="Purcaro Giorgia" userId="04e0203b-d292-4082-b5e7-483f8b12ad4d" providerId="ADAL" clId="{567724B9-F6A6-49E9-B279-2198AEEF7C16}" dt="2026-01-29T21:19:07.281" v="570" actId="478"/>
          <ac:spMkLst>
            <pc:docMk/>
            <pc:sldMk cId="3508008594" sldId="2141412581"/>
            <ac:spMk id="24" creationId="{3AAB303D-3D09-51C5-57DF-18AFFD494C7B}"/>
          </ac:spMkLst>
        </pc:spChg>
        <pc:spChg chg="add del mod">
          <ac:chgData name="Purcaro Giorgia" userId="04e0203b-d292-4082-b5e7-483f8b12ad4d" providerId="ADAL" clId="{567724B9-F6A6-49E9-B279-2198AEEF7C16}" dt="2026-01-29T21:15:47.396" v="526" actId="478"/>
          <ac:spMkLst>
            <pc:docMk/>
            <pc:sldMk cId="3508008594" sldId="2141412581"/>
            <ac:spMk id="25" creationId="{4CB4F60C-C1E3-EC04-01FF-0A2B32EFAADD}"/>
          </ac:spMkLst>
        </pc:spChg>
        <pc:spChg chg="add mod">
          <ac:chgData name="Purcaro Giorgia" userId="04e0203b-d292-4082-b5e7-483f8b12ad4d" providerId="ADAL" clId="{567724B9-F6A6-49E9-B279-2198AEEF7C16}" dt="2026-01-29T21:16:28.565" v="534" actId="1076"/>
          <ac:spMkLst>
            <pc:docMk/>
            <pc:sldMk cId="3508008594" sldId="2141412581"/>
            <ac:spMk id="28" creationId="{B8E603CE-F90D-1327-14D6-EBBF2A47E7EF}"/>
          </ac:spMkLst>
        </pc:spChg>
        <pc:spChg chg="add mod">
          <ac:chgData name="Purcaro Giorgia" userId="04e0203b-d292-4082-b5e7-483f8b12ad4d" providerId="ADAL" clId="{567724B9-F6A6-49E9-B279-2198AEEF7C16}" dt="2026-01-29T21:19:07.501" v="571"/>
          <ac:spMkLst>
            <pc:docMk/>
            <pc:sldMk cId="3508008594" sldId="2141412581"/>
            <ac:spMk id="29" creationId="{EDB1C455-0273-E13D-E508-CFF1C9899294}"/>
          </ac:spMkLst>
        </pc:spChg>
        <pc:picChg chg="del">
          <ac:chgData name="Purcaro Giorgia" userId="04e0203b-d292-4082-b5e7-483f8b12ad4d" providerId="ADAL" clId="{567724B9-F6A6-49E9-B279-2198AEEF7C16}" dt="2026-01-29T21:14:52.803" v="513" actId="478"/>
          <ac:picMkLst>
            <pc:docMk/>
            <pc:sldMk cId="3508008594" sldId="2141412581"/>
            <ac:picMk id="3" creationId="{173BA5C7-FAEE-44C8-3998-057E8A818234}"/>
          </ac:picMkLst>
        </pc:picChg>
        <pc:picChg chg="add del mod">
          <ac:chgData name="Purcaro Giorgia" userId="04e0203b-d292-4082-b5e7-483f8b12ad4d" providerId="ADAL" clId="{567724B9-F6A6-49E9-B279-2198AEEF7C16}" dt="2026-01-29T21:15:29.937" v="518" actId="478"/>
          <ac:picMkLst>
            <pc:docMk/>
            <pc:sldMk cId="3508008594" sldId="2141412581"/>
            <ac:picMk id="15" creationId="{6B9DB5A4-C547-9632-86A7-FDC30C7B262C}"/>
          </ac:picMkLst>
        </pc:picChg>
        <pc:picChg chg="add del mod">
          <ac:chgData name="Purcaro Giorgia" userId="04e0203b-d292-4082-b5e7-483f8b12ad4d" providerId="ADAL" clId="{567724B9-F6A6-49E9-B279-2198AEEF7C16}" dt="2026-01-29T21:15:28.430" v="517" actId="478"/>
          <ac:picMkLst>
            <pc:docMk/>
            <pc:sldMk cId="3508008594" sldId="2141412581"/>
            <ac:picMk id="20" creationId="{74E29A3B-6094-3268-C337-7E3EBF68C5E4}"/>
          </ac:picMkLst>
        </pc:picChg>
        <pc:picChg chg="add mod">
          <ac:chgData name="Purcaro Giorgia" userId="04e0203b-d292-4082-b5e7-483f8b12ad4d" providerId="ADAL" clId="{567724B9-F6A6-49E9-B279-2198AEEF7C16}" dt="2026-01-29T21:16:12.980" v="532" actId="14100"/>
          <ac:picMkLst>
            <pc:docMk/>
            <pc:sldMk cId="3508008594" sldId="2141412581"/>
            <ac:picMk id="21" creationId="{0617D499-CFC2-7C1F-0391-061177D97D10}"/>
          </ac:picMkLst>
        </pc:picChg>
        <pc:picChg chg="add mod">
          <ac:chgData name="Purcaro Giorgia" userId="04e0203b-d292-4082-b5e7-483f8b12ad4d" providerId="ADAL" clId="{567724B9-F6A6-49E9-B279-2198AEEF7C16}" dt="2026-01-29T21:16:28.565" v="534" actId="1076"/>
          <ac:picMkLst>
            <pc:docMk/>
            <pc:sldMk cId="3508008594" sldId="2141412581"/>
            <ac:picMk id="26" creationId="{D76474AB-787A-3982-94B1-0E11F34AF296}"/>
          </ac:picMkLst>
        </pc:picChg>
        <pc:picChg chg="add mod">
          <ac:chgData name="Purcaro Giorgia" userId="04e0203b-d292-4082-b5e7-483f8b12ad4d" providerId="ADAL" clId="{567724B9-F6A6-49E9-B279-2198AEEF7C16}" dt="2026-01-29T21:16:28.565" v="534" actId="1076"/>
          <ac:picMkLst>
            <pc:docMk/>
            <pc:sldMk cId="3508008594" sldId="2141412581"/>
            <ac:picMk id="27" creationId="{D5474132-7A2C-6CE4-9660-CE16FAD09C36}"/>
          </ac:picMkLst>
        </pc:picChg>
        <pc:cxnChg chg="del">
          <ac:chgData name="Purcaro Giorgia" userId="04e0203b-d292-4082-b5e7-483f8b12ad4d" providerId="ADAL" clId="{567724B9-F6A6-49E9-B279-2198AEEF7C16}" dt="2026-01-29T21:14:52.803" v="513" actId="478"/>
          <ac:cxnSpMkLst>
            <pc:docMk/>
            <pc:sldMk cId="3508008594" sldId="2141412581"/>
            <ac:cxnSpMk id="11" creationId="{D3DB469F-B693-7296-0CA3-92D8B82F9423}"/>
          </ac:cxnSpMkLst>
        </pc:cxnChg>
        <pc:cxnChg chg="del">
          <ac:chgData name="Purcaro Giorgia" userId="04e0203b-d292-4082-b5e7-483f8b12ad4d" providerId="ADAL" clId="{567724B9-F6A6-49E9-B279-2198AEEF7C16}" dt="2026-01-29T21:14:52.803" v="513" actId="478"/>
          <ac:cxnSpMkLst>
            <pc:docMk/>
            <pc:sldMk cId="3508008594" sldId="2141412581"/>
            <ac:cxnSpMk id="18" creationId="{A0CFF567-C23A-0578-C453-7CCC932EAE9D}"/>
          </ac:cxnSpMkLst>
        </pc:cxnChg>
      </pc:sldChg>
      <pc:sldChg chg="addSp delSp modSp add mod delAnim modAnim">
        <pc:chgData name="Purcaro Giorgia" userId="04e0203b-d292-4082-b5e7-483f8b12ad4d" providerId="ADAL" clId="{567724B9-F6A6-49E9-B279-2198AEEF7C16}" dt="2026-01-29T21:19:27.844" v="573" actId="478"/>
        <pc:sldMkLst>
          <pc:docMk/>
          <pc:sldMk cId="1206774452" sldId="2141412582"/>
        </pc:sldMkLst>
        <pc:spChg chg="mod">
          <ac:chgData name="Purcaro Giorgia" userId="04e0203b-d292-4082-b5e7-483f8b12ad4d" providerId="ADAL" clId="{567724B9-F6A6-49E9-B279-2198AEEF7C16}" dt="2026-01-29T21:18:06.744" v="555" actId="14100"/>
          <ac:spMkLst>
            <pc:docMk/>
            <pc:sldMk cId="1206774452" sldId="2141412582"/>
            <ac:spMk id="11" creationId="{6EFBB7FC-16C0-AC10-1CB7-A0B669EE3032}"/>
          </ac:spMkLst>
        </pc:spChg>
        <pc:spChg chg="mod">
          <ac:chgData name="Purcaro Giorgia" userId="04e0203b-d292-4082-b5e7-483f8b12ad4d" providerId="ADAL" clId="{567724B9-F6A6-49E9-B279-2198AEEF7C16}" dt="2026-01-29T21:17:50.648" v="547" actId="404"/>
          <ac:spMkLst>
            <pc:docMk/>
            <pc:sldMk cId="1206774452" sldId="2141412582"/>
            <ac:spMk id="15" creationId="{36EE8B4B-E8C2-2FDE-6E22-BCB1B436D8DB}"/>
          </ac:spMkLst>
        </pc:spChg>
        <pc:spChg chg="mod">
          <ac:chgData name="Purcaro Giorgia" userId="04e0203b-d292-4082-b5e7-483f8b12ad4d" providerId="ADAL" clId="{567724B9-F6A6-49E9-B279-2198AEEF7C16}" dt="2026-01-29T21:18:15.272" v="557" actId="14100"/>
          <ac:spMkLst>
            <pc:docMk/>
            <pc:sldMk cId="1206774452" sldId="2141412582"/>
            <ac:spMk id="16" creationId="{E30CDC0F-BC7B-EA6C-9B3C-C24ED0CE7C48}"/>
          </ac:spMkLst>
        </pc:spChg>
        <pc:spChg chg="mod">
          <ac:chgData name="Purcaro Giorgia" userId="04e0203b-d292-4082-b5e7-483f8b12ad4d" providerId="ADAL" clId="{567724B9-F6A6-49E9-B279-2198AEEF7C16}" dt="2026-01-29T21:17:37.036" v="543"/>
          <ac:spMkLst>
            <pc:docMk/>
            <pc:sldMk cId="1206774452" sldId="2141412582"/>
            <ac:spMk id="19" creationId="{3D9B86D8-CBBB-0F41-39B0-387EE9188CC7}"/>
          </ac:spMkLst>
        </pc:spChg>
        <pc:spChg chg="del">
          <ac:chgData name="Purcaro Giorgia" userId="04e0203b-d292-4082-b5e7-483f8b12ad4d" providerId="ADAL" clId="{567724B9-F6A6-49E9-B279-2198AEEF7C16}" dt="2026-01-29T21:17:32.258" v="542" actId="478"/>
          <ac:spMkLst>
            <pc:docMk/>
            <pc:sldMk cId="1206774452" sldId="2141412582"/>
            <ac:spMk id="23" creationId="{84BE3573-38BD-F67F-1676-60A09E7EE79E}"/>
          </ac:spMkLst>
        </pc:spChg>
        <pc:spChg chg="mod">
          <ac:chgData name="Purcaro Giorgia" userId="04e0203b-d292-4082-b5e7-483f8b12ad4d" providerId="ADAL" clId="{567724B9-F6A6-49E9-B279-2198AEEF7C16}" dt="2026-01-29T21:18:42.079" v="566" actId="1076"/>
          <ac:spMkLst>
            <pc:docMk/>
            <pc:sldMk cId="1206774452" sldId="2141412582"/>
            <ac:spMk id="24" creationId="{6E1D3D5D-4EF3-80AA-D22E-F38A48C4D89F}"/>
          </ac:spMkLst>
        </pc:spChg>
        <pc:spChg chg="mod">
          <ac:chgData name="Purcaro Giorgia" userId="04e0203b-d292-4082-b5e7-483f8b12ad4d" providerId="ADAL" clId="{567724B9-F6A6-49E9-B279-2198AEEF7C16}" dt="2026-01-29T21:17:37.036" v="543"/>
          <ac:spMkLst>
            <pc:docMk/>
            <pc:sldMk cId="1206774452" sldId="2141412582"/>
            <ac:spMk id="25" creationId="{3FBD6E52-FE16-43B6-89CF-34A91D0F6956}"/>
          </ac:spMkLst>
        </pc:spChg>
        <pc:spChg chg="del">
          <ac:chgData name="Purcaro Giorgia" userId="04e0203b-d292-4082-b5e7-483f8b12ad4d" providerId="ADAL" clId="{567724B9-F6A6-49E9-B279-2198AEEF7C16}" dt="2026-01-29T21:17:27.563" v="540" actId="478"/>
          <ac:spMkLst>
            <pc:docMk/>
            <pc:sldMk cId="1206774452" sldId="2141412582"/>
            <ac:spMk id="28" creationId="{784BB5CC-9684-782B-6F12-192ACA8F6516}"/>
          </ac:spMkLst>
        </pc:spChg>
        <pc:spChg chg="mod">
          <ac:chgData name="Purcaro Giorgia" userId="04e0203b-d292-4082-b5e7-483f8b12ad4d" providerId="ADAL" clId="{567724B9-F6A6-49E9-B279-2198AEEF7C16}" dt="2026-01-29T21:18:01.333" v="553" actId="5793"/>
          <ac:spMkLst>
            <pc:docMk/>
            <pc:sldMk cId="1206774452" sldId="2141412582"/>
            <ac:spMk id="29" creationId="{5C786EDE-C603-4DE5-7BD5-EF72FB6DB153}"/>
          </ac:spMkLst>
        </pc:spChg>
        <pc:spChg chg="add mod">
          <ac:chgData name="Purcaro Giorgia" userId="04e0203b-d292-4082-b5e7-483f8b12ad4d" providerId="ADAL" clId="{567724B9-F6A6-49E9-B279-2198AEEF7C16}" dt="2026-01-29T21:18:31.532" v="560" actId="1076"/>
          <ac:spMkLst>
            <pc:docMk/>
            <pc:sldMk cId="1206774452" sldId="2141412582"/>
            <ac:spMk id="32" creationId="{A238197E-E887-4A2A-FC62-F14AF7D8E7E1}"/>
          </ac:spMkLst>
        </pc:spChg>
        <pc:spChg chg="add mod">
          <ac:chgData name="Purcaro Giorgia" userId="04e0203b-d292-4082-b5e7-483f8b12ad4d" providerId="ADAL" clId="{567724B9-F6A6-49E9-B279-2198AEEF7C16}" dt="2026-01-29T21:18:31.532" v="560" actId="1076"/>
          <ac:spMkLst>
            <pc:docMk/>
            <pc:sldMk cId="1206774452" sldId="2141412582"/>
            <ac:spMk id="34" creationId="{34DC0700-F9DA-FFF3-16F5-6DBEE837916C}"/>
          </ac:spMkLst>
        </pc:spChg>
        <pc:spChg chg="add mod">
          <ac:chgData name="Purcaro Giorgia" userId="04e0203b-d292-4082-b5e7-483f8b12ad4d" providerId="ADAL" clId="{567724B9-F6A6-49E9-B279-2198AEEF7C16}" dt="2026-01-29T21:18:44.892" v="567" actId="1076"/>
          <ac:spMkLst>
            <pc:docMk/>
            <pc:sldMk cId="1206774452" sldId="2141412582"/>
            <ac:spMk id="36" creationId="{E1805188-AACA-8AFD-5347-9C2BC74BE841}"/>
          </ac:spMkLst>
        </pc:spChg>
        <pc:spChg chg="add mod">
          <ac:chgData name="Purcaro Giorgia" userId="04e0203b-d292-4082-b5e7-483f8b12ad4d" providerId="ADAL" clId="{567724B9-F6A6-49E9-B279-2198AEEF7C16}" dt="2026-01-29T21:18:31.532" v="560" actId="1076"/>
          <ac:spMkLst>
            <pc:docMk/>
            <pc:sldMk cId="1206774452" sldId="2141412582"/>
            <ac:spMk id="37" creationId="{9588C52F-88F1-D227-2C1A-7D92A141C8B0}"/>
          </ac:spMkLst>
        </pc:spChg>
        <pc:spChg chg="add mod">
          <ac:chgData name="Purcaro Giorgia" userId="04e0203b-d292-4082-b5e7-483f8b12ad4d" providerId="ADAL" clId="{567724B9-F6A6-49E9-B279-2198AEEF7C16}" dt="2026-01-29T21:18:31.532" v="560" actId="1076"/>
          <ac:spMkLst>
            <pc:docMk/>
            <pc:sldMk cId="1206774452" sldId="2141412582"/>
            <ac:spMk id="38" creationId="{B3CE1BBF-BDB1-0EAC-6BCB-837D7A264177}"/>
          </ac:spMkLst>
        </pc:spChg>
        <pc:spChg chg="add mod">
          <ac:chgData name="Purcaro Giorgia" userId="04e0203b-d292-4082-b5e7-483f8b12ad4d" providerId="ADAL" clId="{567724B9-F6A6-49E9-B279-2198AEEF7C16}" dt="2026-01-29T21:18:31.532" v="560" actId="1076"/>
          <ac:spMkLst>
            <pc:docMk/>
            <pc:sldMk cId="1206774452" sldId="2141412582"/>
            <ac:spMk id="39" creationId="{BD531E1C-7C65-4B3F-BFB5-6EF06BF5DABE}"/>
          </ac:spMkLst>
        </pc:spChg>
        <pc:spChg chg="add del mod">
          <ac:chgData name="Purcaro Giorgia" userId="04e0203b-d292-4082-b5e7-483f8b12ad4d" providerId="ADAL" clId="{567724B9-F6A6-49E9-B279-2198AEEF7C16}" dt="2026-01-29T21:18:58.069" v="569" actId="478"/>
          <ac:spMkLst>
            <pc:docMk/>
            <pc:sldMk cId="1206774452" sldId="2141412582"/>
            <ac:spMk id="40" creationId="{D29FA8AC-3378-4F3D-FEE4-4F6D5BE7756A}"/>
          </ac:spMkLst>
        </pc:spChg>
        <pc:spChg chg="add del mod">
          <ac:chgData name="Purcaro Giorgia" userId="04e0203b-d292-4082-b5e7-483f8b12ad4d" providerId="ADAL" clId="{567724B9-F6A6-49E9-B279-2198AEEF7C16}" dt="2026-01-29T21:19:27.844" v="573" actId="478"/>
          <ac:spMkLst>
            <pc:docMk/>
            <pc:sldMk cId="1206774452" sldId="2141412582"/>
            <ac:spMk id="41" creationId="{A4706F9D-F928-B563-DEAA-22EF47196C87}"/>
          </ac:spMkLst>
        </pc:spChg>
        <pc:grpChg chg="add mod">
          <ac:chgData name="Purcaro Giorgia" userId="04e0203b-d292-4082-b5e7-483f8b12ad4d" providerId="ADAL" clId="{567724B9-F6A6-49E9-B279-2198AEEF7C16}" dt="2026-01-29T21:18:11.415" v="556" actId="14100"/>
          <ac:grpSpMkLst>
            <pc:docMk/>
            <pc:sldMk cId="1206774452" sldId="2141412582"/>
            <ac:grpSpMk id="3" creationId="{AB5AD1E6-313A-F18F-1183-9D2CB15571B2}"/>
          </ac:grpSpMkLst>
        </pc:grpChg>
        <pc:grpChg chg="mod">
          <ac:chgData name="Purcaro Giorgia" userId="04e0203b-d292-4082-b5e7-483f8b12ad4d" providerId="ADAL" clId="{567724B9-F6A6-49E9-B279-2198AEEF7C16}" dt="2026-01-29T21:17:37.036" v="543"/>
          <ac:grpSpMkLst>
            <pc:docMk/>
            <pc:sldMk cId="1206774452" sldId="2141412582"/>
            <ac:grpSpMk id="6" creationId="{5B4ED7D0-3781-C52F-43BC-7BD8D1CA9E6D}"/>
          </ac:grpSpMkLst>
        </pc:grpChg>
        <pc:picChg chg="mod">
          <ac:chgData name="Purcaro Giorgia" userId="04e0203b-d292-4082-b5e7-483f8b12ad4d" providerId="ADAL" clId="{567724B9-F6A6-49E9-B279-2198AEEF7C16}" dt="2026-01-29T21:17:37.036" v="543"/>
          <ac:picMkLst>
            <pc:docMk/>
            <pc:sldMk cId="1206774452" sldId="2141412582"/>
            <ac:picMk id="18" creationId="{FB7E3140-32B1-263E-0290-5F1D97AA977C}"/>
          </ac:picMkLst>
        </pc:picChg>
        <pc:picChg chg="del">
          <ac:chgData name="Purcaro Giorgia" userId="04e0203b-d292-4082-b5e7-483f8b12ad4d" providerId="ADAL" clId="{567724B9-F6A6-49E9-B279-2198AEEF7C16}" dt="2026-01-29T21:17:29.833" v="541" actId="478"/>
          <ac:picMkLst>
            <pc:docMk/>
            <pc:sldMk cId="1206774452" sldId="2141412582"/>
            <ac:picMk id="21" creationId="{15CA516E-5E7B-7BF1-772C-19A44B828D9E}"/>
          </ac:picMkLst>
        </pc:picChg>
        <pc:picChg chg="mod">
          <ac:chgData name="Purcaro Giorgia" userId="04e0203b-d292-4082-b5e7-483f8b12ad4d" providerId="ADAL" clId="{567724B9-F6A6-49E9-B279-2198AEEF7C16}" dt="2026-01-29T21:18:18.162" v="558" actId="14100"/>
          <ac:picMkLst>
            <pc:docMk/>
            <pc:sldMk cId="1206774452" sldId="2141412582"/>
            <ac:picMk id="22" creationId="{A44703F5-223E-3224-7FD0-5291BC6AA0ED}"/>
          </ac:picMkLst>
        </pc:picChg>
        <pc:picChg chg="del">
          <ac:chgData name="Purcaro Giorgia" userId="04e0203b-d292-4082-b5e7-483f8b12ad4d" providerId="ADAL" clId="{567724B9-F6A6-49E9-B279-2198AEEF7C16}" dt="2026-01-29T21:17:26.459" v="539" actId="478"/>
          <ac:picMkLst>
            <pc:docMk/>
            <pc:sldMk cId="1206774452" sldId="2141412582"/>
            <ac:picMk id="26" creationId="{1239CEEE-11C7-F0F8-4445-29DFBBB67119}"/>
          </ac:picMkLst>
        </pc:picChg>
        <pc:picChg chg="del">
          <ac:chgData name="Purcaro Giorgia" userId="04e0203b-d292-4082-b5e7-483f8b12ad4d" providerId="ADAL" clId="{567724B9-F6A6-49E9-B279-2198AEEF7C16}" dt="2026-01-29T21:17:25.795" v="538" actId="478"/>
          <ac:picMkLst>
            <pc:docMk/>
            <pc:sldMk cId="1206774452" sldId="2141412582"/>
            <ac:picMk id="27" creationId="{4905DBDF-6EFC-D590-6944-ECD40F5B9BEB}"/>
          </ac:picMkLst>
        </pc:picChg>
        <pc:picChg chg="add mod">
          <ac:chgData name="Purcaro Giorgia" userId="04e0203b-d292-4082-b5e7-483f8b12ad4d" providerId="ADAL" clId="{567724B9-F6A6-49E9-B279-2198AEEF7C16}" dt="2026-01-29T21:18:31.532" v="560" actId="1076"/>
          <ac:picMkLst>
            <pc:docMk/>
            <pc:sldMk cId="1206774452" sldId="2141412582"/>
            <ac:picMk id="31" creationId="{B4109D1B-CF30-2875-9B5B-16B5AD9FDDA0}"/>
          </ac:picMkLst>
        </pc:picChg>
        <pc:picChg chg="add mod">
          <ac:chgData name="Purcaro Giorgia" userId="04e0203b-d292-4082-b5e7-483f8b12ad4d" providerId="ADAL" clId="{567724B9-F6A6-49E9-B279-2198AEEF7C16}" dt="2026-01-29T21:18:31.532" v="560" actId="1076"/>
          <ac:picMkLst>
            <pc:docMk/>
            <pc:sldMk cId="1206774452" sldId="2141412582"/>
            <ac:picMk id="35" creationId="{86ACBDCB-4534-D044-405C-B0E64EBA8329}"/>
          </ac:picMkLst>
        </pc:picChg>
        <pc:cxnChg chg="mod">
          <ac:chgData name="Purcaro Giorgia" userId="04e0203b-d292-4082-b5e7-483f8b12ad4d" providerId="ADAL" clId="{567724B9-F6A6-49E9-B279-2198AEEF7C16}" dt="2026-01-29T21:18:18.162" v="558" actId="14100"/>
          <ac:cxnSpMkLst>
            <pc:docMk/>
            <pc:sldMk cId="1206774452" sldId="2141412582"/>
            <ac:cxnSpMk id="20" creationId="{6CC41C87-810D-7C17-E1DE-E668199F7957}"/>
          </ac:cxnSpMkLst>
        </pc:cxnChg>
        <pc:cxnChg chg="add mod">
          <ac:chgData name="Purcaro Giorgia" userId="04e0203b-d292-4082-b5e7-483f8b12ad4d" providerId="ADAL" clId="{567724B9-F6A6-49E9-B279-2198AEEF7C16}" dt="2026-01-29T21:18:31.532" v="560" actId="1076"/>
          <ac:cxnSpMkLst>
            <pc:docMk/>
            <pc:sldMk cId="1206774452" sldId="2141412582"/>
            <ac:cxnSpMk id="33" creationId="{F47EBEE3-C88A-92C6-B99A-BB290CEFC067}"/>
          </ac:cxnSpMkLst>
        </pc:cxnChg>
      </pc:sldChg>
      <pc:sldChg chg="addSp delSp modSp add mod delAnim modAnim">
        <pc:chgData name="Purcaro Giorgia" userId="04e0203b-d292-4082-b5e7-483f8b12ad4d" providerId="ADAL" clId="{567724B9-F6A6-49E9-B279-2198AEEF7C16}" dt="2026-01-29T21:22:13.514" v="599"/>
        <pc:sldMkLst>
          <pc:docMk/>
          <pc:sldMk cId="2902866749" sldId="2141412583"/>
        </pc:sldMkLst>
        <pc:spChg chg="del">
          <ac:chgData name="Purcaro Giorgia" userId="04e0203b-d292-4082-b5e7-483f8b12ad4d" providerId="ADAL" clId="{567724B9-F6A6-49E9-B279-2198AEEF7C16}" dt="2026-01-29T21:19:40.404" v="575" actId="478"/>
          <ac:spMkLst>
            <pc:docMk/>
            <pc:sldMk cId="2902866749" sldId="2141412583"/>
            <ac:spMk id="24" creationId="{55CCDC2B-DD07-09E4-8FEB-C03446B5D9F2}"/>
          </ac:spMkLst>
        </pc:spChg>
        <pc:spChg chg="add mod">
          <ac:chgData name="Purcaro Giorgia" userId="04e0203b-d292-4082-b5e7-483f8b12ad4d" providerId="ADAL" clId="{567724B9-F6A6-49E9-B279-2198AEEF7C16}" dt="2026-01-29T21:22:13.514" v="599"/>
          <ac:spMkLst>
            <pc:docMk/>
            <pc:sldMk cId="2902866749" sldId="2141412583"/>
            <ac:spMk id="26" creationId="{DC906EED-7D46-0296-DF72-695AC424F213}"/>
          </ac:spMkLst>
        </pc:spChg>
        <pc:spChg chg="del">
          <ac:chgData name="Purcaro Giorgia" userId="04e0203b-d292-4082-b5e7-483f8b12ad4d" providerId="ADAL" clId="{567724B9-F6A6-49E9-B279-2198AEEF7C16}" dt="2026-01-29T21:19:40.404" v="575" actId="478"/>
          <ac:spMkLst>
            <pc:docMk/>
            <pc:sldMk cId="2902866749" sldId="2141412583"/>
            <ac:spMk id="32" creationId="{77261745-6A7E-4715-5768-07586423737A}"/>
          </ac:spMkLst>
        </pc:spChg>
        <pc:spChg chg="del">
          <ac:chgData name="Purcaro Giorgia" userId="04e0203b-d292-4082-b5e7-483f8b12ad4d" providerId="ADAL" clId="{567724B9-F6A6-49E9-B279-2198AEEF7C16}" dt="2026-01-29T21:19:40.404" v="575" actId="478"/>
          <ac:spMkLst>
            <pc:docMk/>
            <pc:sldMk cId="2902866749" sldId="2141412583"/>
            <ac:spMk id="34" creationId="{2E172CB0-4EA4-45BC-34B8-6F80B06980AF}"/>
          </ac:spMkLst>
        </pc:spChg>
        <pc:spChg chg="del">
          <ac:chgData name="Purcaro Giorgia" userId="04e0203b-d292-4082-b5e7-483f8b12ad4d" providerId="ADAL" clId="{567724B9-F6A6-49E9-B279-2198AEEF7C16}" dt="2026-01-29T21:19:40.404" v="575" actId="478"/>
          <ac:spMkLst>
            <pc:docMk/>
            <pc:sldMk cId="2902866749" sldId="2141412583"/>
            <ac:spMk id="36" creationId="{FE97A32E-5D5B-12F1-3C4F-734B2FFFF7A3}"/>
          </ac:spMkLst>
        </pc:spChg>
        <pc:spChg chg="del">
          <ac:chgData name="Purcaro Giorgia" userId="04e0203b-d292-4082-b5e7-483f8b12ad4d" providerId="ADAL" clId="{567724B9-F6A6-49E9-B279-2198AEEF7C16}" dt="2026-01-29T21:19:40.404" v="575" actId="478"/>
          <ac:spMkLst>
            <pc:docMk/>
            <pc:sldMk cId="2902866749" sldId="2141412583"/>
            <ac:spMk id="37" creationId="{F403C1FB-2E0A-18FB-2968-8074A49B4CC6}"/>
          </ac:spMkLst>
        </pc:spChg>
        <pc:spChg chg="del">
          <ac:chgData name="Purcaro Giorgia" userId="04e0203b-d292-4082-b5e7-483f8b12ad4d" providerId="ADAL" clId="{567724B9-F6A6-49E9-B279-2198AEEF7C16}" dt="2026-01-29T21:19:40.404" v="575" actId="478"/>
          <ac:spMkLst>
            <pc:docMk/>
            <pc:sldMk cId="2902866749" sldId="2141412583"/>
            <ac:spMk id="38" creationId="{9FE1C12D-31AA-A7CE-C220-D6109DE4AD05}"/>
          </ac:spMkLst>
        </pc:spChg>
        <pc:spChg chg="del">
          <ac:chgData name="Purcaro Giorgia" userId="04e0203b-d292-4082-b5e7-483f8b12ad4d" providerId="ADAL" clId="{567724B9-F6A6-49E9-B279-2198AEEF7C16}" dt="2026-01-29T21:19:40.404" v="575" actId="478"/>
          <ac:spMkLst>
            <pc:docMk/>
            <pc:sldMk cId="2902866749" sldId="2141412583"/>
            <ac:spMk id="39" creationId="{A66ADF58-399D-16A3-2C07-06A074EB7154}"/>
          </ac:spMkLst>
        </pc:spChg>
        <pc:grpChg chg="del">
          <ac:chgData name="Purcaro Giorgia" userId="04e0203b-d292-4082-b5e7-483f8b12ad4d" providerId="ADAL" clId="{567724B9-F6A6-49E9-B279-2198AEEF7C16}" dt="2026-01-29T21:19:40.404" v="575" actId="478"/>
          <ac:grpSpMkLst>
            <pc:docMk/>
            <pc:sldMk cId="2902866749" sldId="2141412583"/>
            <ac:grpSpMk id="3" creationId="{54CB9AB6-5F5E-B82A-50AA-E095D025A5C7}"/>
          </ac:grpSpMkLst>
        </pc:grpChg>
        <pc:picChg chg="add mod modCrop">
          <ac:chgData name="Purcaro Giorgia" userId="04e0203b-d292-4082-b5e7-483f8b12ad4d" providerId="ADAL" clId="{567724B9-F6A6-49E9-B279-2198AEEF7C16}" dt="2026-01-29T21:20:42.992" v="584" actId="1076"/>
          <ac:picMkLst>
            <pc:docMk/>
            <pc:sldMk cId="2902866749" sldId="2141412583"/>
            <ac:picMk id="21" creationId="{C8C3D8B9-A50F-5C0A-5972-C3F0D801E6B8}"/>
          </ac:picMkLst>
        </pc:picChg>
        <pc:picChg chg="add mod modCrop">
          <ac:chgData name="Purcaro Giorgia" userId="04e0203b-d292-4082-b5e7-483f8b12ad4d" providerId="ADAL" clId="{567724B9-F6A6-49E9-B279-2198AEEF7C16}" dt="2026-01-29T21:20:35.551" v="582" actId="732"/>
          <ac:picMkLst>
            <pc:docMk/>
            <pc:sldMk cId="2902866749" sldId="2141412583"/>
            <ac:picMk id="23" creationId="{8B3D928F-7E82-82A9-C283-69C658142B4F}"/>
          </ac:picMkLst>
        </pc:picChg>
        <pc:picChg chg="del">
          <ac:chgData name="Purcaro Giorgia" userId="04e0203b-d292-4082-b5e7-483f8b12ad4d" providerId="ADAL" clId="{567724B9-F6A6-49E9-B279-2198AEEF7C16}" dt="2026-01-29T21:19:40.404" v="575" actId="478"/>
          <ac:picMkLst>
            <pc:docMk/>
            <pc:sldMk cId="2902866749" sldId="2141412583"/>
            <ac:picMk id="31" creationId="{C024D7E3-33D4-A16A-ED1E-284F40EF490C}"/>
          </ac:picMkLst>
        </pc:picChg>
        <pc:picChg chg="del">
          <ac:chgData name="Purcaro Giorgia" userId="04e0203b-d292-4082-b5e7-483f8b12ad4d" providerId="ADAL" clId="{567724B9-F6A6-49E9-B279-2198AEEF7C16}" dt="2026-01-29T21:19:40.404" v="575" actId="478"/>
          <ac:picMkLst>
            <pc:docMk/>
            <pc:sldMk cId="2902866749" sldId="2141412583"/>
            <ac:picMk id="35" creationId="{D9C35E53-981D-A00C-E7EA-76A23FDAC99F}"/>
          </ac:picMkLst>
        </pc:picChg>
      </pc:sldChg>
      <pc:sldChg chg="addSp delSp modSp add mod delAnim">
        <pc:chgData name="Purcaro Giorgia" userId="04e0203b-d292-4082-b5e7-483f8b12ad4d" providerId="ADAL" clId="{567724B9-F6A6-49E9-B279-2198AEEF7C16}" dt="2026-01-29T21:29:01.233" v="663" actId="404"/>
        <pc:sldMkLst>
          <pc:docMk/>
          <pc:sldMk cId="1042358775" sldId="2141412584"/>
        </pc:sldMkLst>
        <pc:spChg chg="del">
          <ac:chgData name="Purcaro Giorgia" userId="04e0203b-d292-4082-b5e7-483f8b12ad4d" providerId="ADAL" clId="{567724B9-F6A6-49E9-B279-2198AEEF7C16}" dt="2026-01-29T21:27:57.664" v="648" actId="478"/>
          <ac:spMkLst>
            <pc:docMk/>
            <pc:sldMk cId="1042358775" sldId="2141412584"/>
            <ac:spMk id="14" creationId="{AA7848BF-A853-C1CA-13F2-C3755802237B}"/>
          </ac:spMkLst>
        </pc:spChg>
        <pc:spChg chg="add mod">
          <ac:chgData name="Purcaro Giorgia" userId="04e0203b-d292-4082-b5e7-483f8b12ad4d" providerId="ADAL" clId="{567724B9-F6A6-49E9-B279-2198AEEF7C16}" dt="2026-01-29T21:29:01.233" v="663" actId="404"/>
          <ac:spMkLst>
            <pc:docMk/>
            <pc:sldMk cId="1042358775" sldId="2141412584"/>
            <ac:spMk id="16" creationId="{2DE06DC3-DC8A-8931-F3F7-7CAF6DDA850A}"/>
          </ac:spMkLst>
        </pc:spChg>
        <pc:spChg chg="del">
          <ac:chgData name="Purcaro Giorgia" userId="04e0203b-d292-4082-b5e7-483f8b12ad4d" providerId="ADAL" clId="{567724B9-F6A6-49E9-B279-2198AEEF7C16}" dt="2026-01-29T21:28:54.213" v="659" actId="478"/>
          <ac:spMkLst>
            <pc:docMk/>
            <pc:sldMk cId="1042358775" sldId="2141412584"/>
            <ac:spMk id="18" creationId="{1B0F6771-F3F1-EB06-E03D-9DFF14A39E8E}"/>
          </ac:spMkLst>
        </pc:spChg>
        <pc:picChg chg="add del mod">
          <ac:chgData name="Purcaro Giorgia" userId="04e0203b-d292-4082-b5e7-483f8b12ad4d" providerId="ADAL" clId="{567724B9-F6A6-49E9-B279-2198AEEF7C16}" dt="2026-01-29T21:28:26.655" v="654" actId="478"/>
          <ac:picMkLst>
            <pc:docMk/>
            <pc:sldMk cId="1042358775" sldId="2141412584"/>
            <ac:picMk id="13" creationId="{D70EEA90-D3A2-3155-9D48-2E5EEABE334A}"/>
          </ac:picMkLst>
        </pc:picChg>
        <pc:picChg chg="add mod">
          <ac:chgData name="Purcaro Giorgia" userId="04e0203b-d292-4082-b5e7-483f8b12ad4d" providerId="ADAL" clId="{567724B9-F6A6-49E9-B279-2198AEEF7C16}" dt="2026-01-29T21:28:48.167" v="658" actId="1076"/>
          <ac:picMkLst>
            <pc:docMk/>
            <pc:sldMk cId="1042358775" sldId="2141412584"/>
            <ac:picMk id="15" creationId="{2C9A3FE7-5A9A-C41E-5377-56D5D9544EBF}"/>
          </ac:picMkLst>
        </pc:picChg>
        <pc:picChg chg="del">
          <ac:chgData name="Purcaro Giorgia" userId="04e0203b-d292-4082-b5e7-483f8b12ad4d" providerId="ADAL" clId="{567724B9-F6A6-49E9-B279-2198AEEF7C16}" dt="2026-01-29T21:27:58.432" v="649" actId="478"/>
          <ac:picMkLst>
            <pc:docMk/>
            <pc:sldMk cId="1042358775" sldId="2141412584"/>
            <ac:picMk id="20" creationId="{5FFA025F-8069-E6F7-D1B3-A86B8A7DB74F}"/>
          </ac:picMkLst>
        </pc:picChg>
      </pc:sldChg>
      <pc:sldChg chg="addSp delSp modSp add mod">
        <pc:chgData name="Purcaro Giorgia" userId="04e0203b-d292-4082-b5e7-483f8b12ad4d" providerId="ADAL" clId="{567724B9-F6A6-49E9-B279-2198AEEF7C16}" dt="2026-01-29T21:30:22.202" v="679" actId="1076"/>
        <pc:sldMkLst>
          <pc:docMk/>
          <pc:sldMk cId="119174218" sldId="2141412585"/>
        </pc:sldMkLst>
        <pc:spChg chg="add mod">
          <ac:chgData name="Purcaro Giorgia" userId="04e0203b-d292-4082-b5e7-483f8b12ad4d" providerId="ADAL" clId="{567724B9-F6A6-49E9-B279-2198AEEF7C16}" dt="2026-01-29T21:30:22.202" v="679" actId="1076"/>
          <ac:spMkLst>
            <pc:docMk/>
            <pc:sldMk cId="119174218" sldId="2141412585"/>
            <ac:spMk id="18" creationId="{04213E30-58C4-92B3-EFBD-85535E3B1CF5}"/>
          </ac:spMkLst>
        </pc:spChg>
        <pc:graphicFrameChg chg="add mod">
          <ac:chgData name="Purcaro Giorgia" userId="04e0203b-d292-4082-b5e7-483f8b12ad4d" providerId="ADAL" clId="{567724B9-F6A6-49E9-B279-2198AEEF7C16}" dt="2026-01-29T21:30:22.202" v="679" actId="1076"/>
          <ac:graphicFrameMkLst>
            <pc:docMk/>
            <pc:sldMk cId="119174218" sldId="2141412585"/>
            <ac:graphicFrameMk id="13" creationId="{628BECA0-D208-271E-70D0-6CE33FC6EF6E}"/>
          </ac:graphicFrameMkLst>
        </pc:graphicFrameChg>
        <pc:graphicFrameChg chg="add mod">
          <ac:chgData name="Purcaro Giorgia" userId="04e0203b-d292-4082-b5e7-483f8b12ad4d" providerId="ADAL" clId="{567724B9-F6A6-49E9-B279-2198AEEF7C16}" dt="2026-01-29T21:30:22.202" v="679" actId="1076"/>
          <ac:graphicFrameMkLst>
            <pc:docMk/>
            <pc:sldMk cId="119174218" sldId="2141412585"/>
            <ac:graphicFrameMk id="14" creationId="{E474FEBD-AAD1-E2AD-730D-750D93F28D99}"/>
          </ac:graphicFrameMkLst>
        </pc:graphicFrameChg>
        <pc:picChg chg="del">
          <ac:chgData name="Purcaro Giorgia" userId="04e0203b-d292-4082-b5e7-483f8b12ad4d" providerId="ADAL" clId="{567724B9-F6A6-49E9-B279-2198AEEF7C16}" dt="2026-01-29T21:29:07.839" v="665" actId="478"/>
          <ac:picMkLst>
            <pc:docMk/>
            <pc:sldMk cId="119174218" sldId="2141412585"/>
            <ac:picMk id="15" creationId="{308F969E-34FB-4599-23FF-ABDA949EE5A2}"/>
          </ac:picMkLst>
        </pc:picChg>
        <pc:picChg chg="add del mod">
          <ac:chgData name="Purcaro Giorgia" userId="04e0203b-d292-4082-b5e7-483f8b12ad4d" providerId="ADAL" clId="{567724B9-F6A6-49E9-B279-2198AEEF7C16}" dt="2026-01-29T21:29:56.862" v="676" actId="478"/>
          <ac:picMkLst>
            <pc:docMk/>
            <pc:sldMk cId="119174218" sldId="2141412585"/>
            <ac:picMk id="17" creationId="{B7232CD7-33EF-B901-87BF-E3F7C5FF6BA2}"/>
          </ac:picMkLst>
        </pc:picChg>
      </pc:sldChg>
      <pc:sldChg chg="addSp modSp add mod modAnim">
        <pc:chgData name="Purcaro Giorgia" userId="04e0203b-d292-4082-b5e7-483f8b12ad4d" providerId="ADAL" clId="{567724B9-F6A6-49E9-B279-2198AEEF7C16}" dt="2026-01-29T22:03:16.827" v="988" actId="14100"/>
        <pc:sldMkLst>
          <pc:docMk/>
          <pc:sldMk cId="619988187" sldId="2141412586"/>
        </pc:sldMkLst>
        <pc:spChg chg="add mod">
          <ac:chgData name="Purcaro Giorgia" userId="04e0203b-d292-4082-b5e7-483f8b12ad4d" providerId="ADAL" clId="{567724B9-F6A6-49E9-B279-2198AEEF7C16}" dt="2026-01-29T21:32:12.407" v="684" actId="1076"/>
          <ac:spMkLst>
            <pc:docMk/>
            <pc:sldMk cId="619988187" sldId="2141412586"/>
            <ac:spMk id="6" creationId="{E2014DD0-F7C1-D48F-F0F2-49F7D7393F91}"/>
          </ac:spMkLst>
        </pc:spChg>
        <pc:spChg chg="add mod">
          <ac:chgData name="Purcaro Giorgia" userId="04e0203b-d292-4082-b5e7-483f8b12ad4d" providerId="ADAL" clId="{567724B9-F6A6-49E9-B279-2198AEEF7C16}" dt="2026-01-29T21:32:12.407" v="684" actId="1076"/>
          <ac:spMkLst>
            <pc:docMk/>
            <pc:sldMk cId="619988187" sldId="2141412586"/>
            <ac:spMk id="7" creationId="{19ACA382-AB12-F964-506F-EFEED8571D2E}"/>
          </ac:spMkLst>
        </pc:spChg>
        <pc:spChg chg="mod">
          <ac:chgData name="Purcaro Giorgia" userId="04e0203b-d292-4082-b5e7-483f8b12ad4d" providerId="ADAL" clId="{567724B9-F6A6-49E9-B279-2198AEEF7C16}" dt="2026-01-29T21:32:40.487" v="692" actId="1076"/>
          <ac:spMkLst>
            <pc:docMk/>
            <pc:sldMk cId="619988187" sldId="2141412586"/>
            <ac:spMk id="14" creationId="{9A2D7C36-94F9-1EE4-834D-80ECB520E2FA}"/>
          </ac:spMkLst>
        </pc:spChg>
        <pc:spChg chg="mod">
          <ac:chgData name="Purcaro Giorgia" userId="04e0203b-d292-4082-b5e7-483f8b12ad4d" providerId="ADAL" clId="{567724B9-F6A6-49E9-B279-2198AEEF7C16}" dt="2026-01-29T21:58:33.297" v="950" actId="404"/>
          <ac:spMkLst>
            <pc:docMk/>
            <pc:sldMk cId="619988187" sldId="2141412586"/>
            <ac:spMk id="19" creationId="{46F9B70C-E744-39BD-3287-7D20AE1AFF37}"/>
          </ac:spMkLst>
        </pc:spChg>
        <pc:spChg chg="add mod">
          <ac:chgData name="Purcaro Giorgia" userId="04e0203b-d292-4082-b5e7-483f8b12ad4d" providerId="ADAL" clId="{567724B9-F6A6-49E9-B279-2198AEEF7C16}" dt="2026-01-29T21:32:20.479" v="688" actId="14100"/>
          <ac:spMkLst>
            <pc:docMk/>
            <pc:sldMk cId="619988187" sldId="2141412586"/>
            <ac:spMk id="22" creationId="{E20B4AD4-B134-5EAD-3DF1-09764F6D2A08}"/>
          </ac:spMkLst>
        </pc:spChg>
        <pc:spChg chg="add mod">
          <ac:chgData name="Purcaro Giorgia" userId="04e0203b-d292-4082-b5e7-483f8b12ad4d" providerId="ADAL" clId="{567724B9-F6A6-49E9-B279-2198AEEF7C16}" dt="2026-01-29T21:33:00.143" v="710" actId="20577"/>
          <ac:spMkLst>
            <pc:docMk/>
            <pc:sldMk cId="619988187" sldId="2141412586"/>
            <ac:spMk id="30" creationId="{154BBECE-71E3-121B-A457-5F6C01346A3C}"/>
          </ac:spMkLst>
        </pc:spChg>
        <pc:spChg chg="add mod">
          <ac:chgData name="Purcaro Giorgia" userId="04e0203b-d292-4082-b5e7-483f8b12ad4d" providerId="ADAL" clId="{567724B9-F6A6-49E9-B279-2198AEEF7C16}" dt="2026-01-29T21:32:43.333" v="693" actId="1076"/>
          <ac:spMkLst>
            <pc:docMk/>
            <pc:sldMk cId="619988187" sldId="2141412586"/>
            <ac:spMk id="33" creationId="{F3B7381E-0CE8-88D2-825F-79CC11552F2C}"/>
          </ac:spMkLst>
        </pc:spChg>
        <pc:picChg chg="add mod">
          <ac:chgData name="Purcaro Giorgia" userId="04e0203b-d292-4082-b5e7-483f8b12ad4d" providerId="ADAL" clId="{567724B9-F6A6-49E9-B279-2198AEEF7C16}" dt="2026-01-29T22:03:16.827" v="988" actId="14100"/>
          <ac:picMkLst>
            <pc:docMk/>
            <pc:sldMk cId="619988187" sldId="2141412586"/>
            <ac:picMk id="29" creationId="{600162F1-51A4-AF83-8B86-05C0E3A4B6F8}"/>
          </ac:picMkLst>
        </pc:picChg>
        <pc:cxnChg chg="add mod">
          <ac:chgData name="Purcaro Giorgia" userId="04e0203b-d292-4082-b5e7-483f8b12ad4d" providerId="ADAL" clId="{567724B9-F6A6-49E9-B279-2198AEEF7C16}" dt="2026-01-29T21:32:20.479" v="688" actId="14100"/>
          <ac:cxnSpMkLst>
            <pc:docMk/>
            <pc:sldMk cId="619988187" sldId="2141412586"/>
            <ac:cxnSpMk id="25" creationId="{5709C451-EAF2-CE6C-1BE5-E2F7BE682DDC}"/>
          </ac:cxnSpMkLst>
        </pc:cxnChg>
        <pc:cxnChg chg="add mod">
          <ac:chgData name="Purcaro Giorgia" userId="04e0203b-d292-4082-b5e7-483f8b12ad4d" providerId="ADAL" clId="{567724B9-F6A6-49E9-B279-2198AEEF7C16}" dt="2026-01-29T21:32:12.407" v="684" actId="1076"/>
          <ac:cxnSpMkLst>
            <pc:docMk/>
            <pc:sldMk cId="619988187" sldId="2141412586"/>
            <ac:cxnSpMk id="27" creationId="{8001FB28-D50C-B6CD-901F-3C598A4AB478}"/>
          </ac:cxnSpMkLst>
        </pc:cxnChg>
      </pc:sldChg>
      <pc:sldChg chg="add del">
        <pc:chgData name="Purcaro Giorgia" userId="04e0203b-d292-4082-b5e7-483f8b12ad4d" providerId="ADAL" clId="{567724B9-F6A6-49E9-B279-2198AEEF7C16}" dt="2026-01-29T21:31:47.793" v="681" actId="47"/>
        <pc:sldMkLst>
          <pc:docMk/>
          <pc:sldMk cId="776382873" sldId="2141412586"/>
        </pc:sldMkLst>
      </pc:sldChg>
      <pc:sldChg chg="addSp delSp modSp add mod">
        <pc:chgData name="Purcaro Giorgia" userId="04e0203b-d292-4082-b5e7-483f8b12ad4d" providerId="ADAL" clId="{567724B9-F6A6-49E9-B279-2198AEEF7C16}" dt="2026-01-29T21:38:10.832" v="727" actId="1076"/>
        <pc:sldMkLst>
          <pc:docMk/>
          <pc:sldMk cId="2013652024" sldId="2141412587"/>
        </pc:sldMkLst>
        <pc:spChg chg="add mod">
          <ac:chgData name="Purcaro Giorgia" userId="04e0203b-d292-4082-b5e7-483f8b12ad4d" providerId="ADAL" clId="{567724B9-F6A6-49E9-B279-2198AEEF7C16}" dt="2026-01-29T21:37:45.567" v="720"/>
          <ac:spMkLst>
            <pc:docMk/>
            <pc:sldMk cId="2013652024" sldId="2141412587"/>
            <ac:spMk id="6" creationId="{81FD63CC-1635-674F-142C-FF1AA4B6D42A}"/>
          </ac:spMkLst>
        </pc:spChg>
        <pc:spChg chg="del">
          <ac:chgData name="Purcaro Giorgia" userId="04e0203b-d292-4082-b5e7-483f8b12ad4d" providerId="ADAL" clId="{567724B9-F6A6-49E9-B279-2198AEEF7C16}" dt="2026-01-29T21:37:45.287" v="719" actId="478"/>
          <ac:spMkLst>
            <pc:docMk/>
            <pc:sldMk cId="2013652024" sldId="2141412587"/>
            <ac:spMk id="19" creationId="{DFD60C1F-E40D-D546-9A36-E549CD0B7CF6}"/>
          </ac:spMkLst>
        </pc:spChg>
        <pc:spChg chg="mod">
          <ac:chgData name="Purcaro Giorgia" userId="04e0203b-d292-4082-b5e7-483f8b12ad4d" providerId="ADAL" clId="{567724B9-F6A6-49E9-B279-2198AEEF7C16}" dt="2026-01-29T21:37:56.291" v="726" actId="27636"/>
          <ac:spMkLst>
            <pc:docMk/>
            <pc:sldMk cId="2013652024" sldId="2141412587"/>
            <ac:spMk id="20" creationId="{05E97E04-A2EF-C5BC-54C6-33E7359ABDAB}"/>
          </ac:spMkLst>
        </pc:spChg>
        <pc:spChg chg="mod">
          <ac:chgData name="Purcaro Giorgia" userId="04e0203b-d292-4082-b5e7-483f8b12ad4d" providerId="ADAL" clId="{567724B9-F6A6-49E9-B279-2198AEEF7C16}" dt="2026-01-29T21:38:10.832" v="727" actId="1076"/>
          <ac:spMkLst>
            <pc:docMk/>
            <pc:sldMk cId="2013652024" sldId="2141412587"/>
            <ac:spMk id="33" creationId="{539B3814-AB6A-6B13-385F-1FB079F8CF85}"/>
          </ac:spMkLst>
        </pc:spChg>
        <pc:spChg chg="mod">
          <ac:chgData name="Purcaro Giorgia" userId="04e0203b-d292-4082-b5e7-483f8b12ad4d" providerId="ADAL" clId="{567724B9-F6A6-49E9-B279-2198AEEF7C16}" dt="2026-01-29T21:38:10.832" v="727" actId="1076"/>
          <ac:spMkLst>
            <pc:docMk/>
            <pc:sldMk cId="2013652024" sldId="2141412587"/>
            <ac:spMk id="34" creationId="{79EFF928-6FB8-A723-0CF5-2C86BDA11089}"/>
          </ac:spMkLst>
        </pc:spChg>
        <pc:grpChg chg="mod">
          <ac:chgData name="Purcaro Giorgia" userId="04e0203b-d292-4082-b5e7-483f8b12ad4d" providerId="ADAL" clId="{567724B9-F6A6-49E9-B279-2198AEEF7C16}" dt="2026-01-29T21:38:10.832" v="727" actId="1076"/>
          <ac:grpSpMkLst>
            <pc:docMk/>
            <pc:sldMk cId="2013652024" sldId="2141412587"/>
            <ac:grpSpMk id="21" creationId="{ED564324-3AF3-6A1F-78AF-352C01D0D2C7}"/>
          </ac:grpSpMkLst>
        </pc:grpChg>
        <pc:picChg chg="del">
          <ac:chgData name="Purcaro Giorgia" userId="04e0203b-d292-4082-b5e7-483f8b12ad4d" providerId="ADAL" clId="{567724B9-F6A6-49E9-B279-2198AEEF7C16}" dt="2026-01-29T21:37:48.734" v="722" actId="478"/>
          <ac:picMkLst>
            <pc:docMk/>
            <pc:sldMk cId="2013652024" sldId="2141412587"/>
            <ac:picMk id="2" creationId="{CA4029BF-8C76-2ED8-2027-53CA0AA54C1E}"/>
          </ac:picMkLst>
        </pc:picChg>
        <pc:picChg chg="del">
          <ac:chgData name="Purcaro Giorgia" userId="04e0203b-d292-4082-b5e7-483f8b12ad4d" providerId="ADAL" clId="{567724B9-F6A6-49E9-B279-2198AEEF7C16}" dt="2026-01-29T21:37:48.167" v="721" actId="478"/>
          <ac:picMkLst>
            <pc:docMk/>
            <pc:sldMk cId="2013652024" sldId="2141412587"/>
            <ac:picMk id="3" creationId="{325310C2-6F0C-B79D-3672-D9460B909FE2}"/>
          </ac:picMkLst>
        </pc:picChg>
        <pc:picChg chg="del">
          <ac:chgData name="Purcaro Giorgia" userId="04e0203b-d292-4082-b5e7-483f8b12ad4d" providerId="ADAL" clId="{567724B9-F6A6-49E9-B279-2198AEEF7C16}" dt="2026-01-29T21:37:49.745" v="723" actId="478"/>
          <ac:picMkLst>
            <pc:docMk/>
            <pc:sldMk cId="2013652024" sldId="2141412587"/>
            <ac:picMk id="4" creationId="{71282F8A-8B62-F677-2917-6C3208A8ACD5}"/>
          </ac:picMkLst>
        </pc:picChg>
      </pc:sldChg>
      <pc:sldChg chg="add del">
        <pc:chgData name="Purcaro Giorgia" userId="04e0203b-d292-4082-b5e7-483f8b12ad4d" providerId="ADAL" clId="{567724B9-F6A6-49E9-B279-2198AEEF7C16}" dt="2026-01-29T21:39:40.086" v="733" actId="47"/>
        <pc:sldMkLst>
          <pc:docMk/>
          <pc:sldMk cId="188961944" sldId="2141412588"/>
        </pc:sldMkLst>
      </pc:sldChg>
      <pc:sldChg chg="delSp add del mod">
        <pc:chgData name="Purcaro Giorgia" userId="04e0203b-d292-4082-b5e7-483f8b12ad4d" providerId="ADAL" clId="{567724B9-F6A6-49E9-B279-2198AEEF7C16}" dt="2026-01-29T21:41:30.620" v="753" actId="47"/>
        <pc:sldMkLst>
          <pc:docMk/>
          <pc:sldMk cId="2866524606" sldId="2141412604"/>
        </pc:sldMkLst>
        <pc:picChg chg="del">
          <ac:chgData name="Purcaro Giorgia" userId="04e0203b-d292-4082-b5e7-483f8b12ad4d" providerId="ADAL" clId="{567724B9-F6A6-49E9-B279-2198AEEF7C16}" dt="2026-01-29T21:39:48.125" v="735" actId="478"/>
          <ac:picMkLst>
            <pc:docMk/>
            <pc:sldMk cId="2866524606" sldId="2141412604"/>
            <ac:picMk id="2" creationId="{CA4029BF-8C76-2ED8-2027-53CA0AA54C1E}"/>
          </ac:picMkLst>
        </pc:picChg>
        <pc:picChg chg="del">
          <ac:chgData name="Purcaro Giorgia" userId="04e0203b-d292-4082-b5e7-483f8b12ad4d" providerId="ADAL" clId="{567724B9-F6A6-49E9-B279-2198AEEF7C16}" dt="2026-01-29T21:39:47.133" v="734" actId="478"/>
          <ac:picMkLst>
            <pc:docMk/>
            <pc:sldMk cId="2866524606" sldId="2141412604"/>
            <ac:picMk id="3" creationId="{325310C2-6F0C-B79D-3672-D9460B909FE2}"/>
          </ac:picMkLst>
        </pc:picChg>
      </pc:sldChg>
      <pc:sldChg chg="add del">
        <pc:chgData name="Purcaro Giorgia" userId="04e0203b-d292-4082-b5e7-483f8b12ad4d" providerId="ADAL" clId="{567724B9-F6A6-49E9-B279-2198AEEF7C16}" dt="2026-01-29T21:44:01.959" v="786" actId="47"/>
        <pc:sldMkLst>
          <pc:docMk/>
          <pc:sldMk cId="3317044299" sldId="2141412605"/>
        </pc:sldMkLst>
      </pc:sldChg>
      <pc:sldChg chg="add del">
        <pc:chgData name="Purcaro Giorgia" userId="04e0203b-d292-4082-b5e7-483f8b12ad4d" providerId="ADAL" clId="{567724B9-F6A6-49E9-B279-2198AEEF7C16}" dt="2026-01-29T21:44:01.959" v="786" actId="47"/>
        <pc:sldMkLst>
          <pc:docMk/>
          <pc:sldMk cId="1141552876" sldId="2141412606"/>
        </pc:sldMkLst>
      </pc:sldChg>
      <pc:sldChg chg="modSp add del mod">
        <pc:chgData name="Purcaro Giorgia" userId="04e0203b-d292-4082-b5e7-483f8b12ad4d" providerId="ADAL" clId="{567724B9-F6A6-49E9-B279-2198AEEF7C16}" dt="2026-01-29T21:48:12.131" v="850" actId="47"/>
        <pc:sldMkLst>
          <pc:docMk/>
          <pc:sldMk cId="1835703606" sldId="2141412607"/>
        </pc:sldMkLst>
        <pc:picChg chg="mod">
          <ac:chgData name="Purcaro Giorgia" userId="04e0203b-d292-4082-b5e7-483f8b12ad4d" providerId="ADAL" clId="{567724B9-F6A6-49E9-B279-2198AEEF7C16}" dt="2026-01-29T21:44:47.830" v="793" actId="1076"/>
          <ac:picMkLst>
            <pc:docMk/>
            <pc:sldMk cId="1835703606" sldId="2141412607"/>
            <ac:picMk id="4" creationId="{3132FCF8-B93C-09A2-F16A-00E8D0459693}"/>
          </ac:picMkLst>
        </pc:picChg>
      </pc:sldChg>
      <pc:sldChg chg="modSp add del mod">
        <pc:chgData name="Purcaro Giorgia" userId="04e0203b-d292-4082-b5e7-483f8b12ad4d" providerId="ADAL" clId="{567724B9-F6A6-49E9-B279-2198AEEF7C16}" dt="2026-01-29T21:57:24.655" v="892" actId="47"/>
        <pc:sldMkLst>
          <pc:docMk/>
          <pc:sldMk cId="1541310783" sldId="2141412608"/>
        </pc:sldMkLst>
        <pc:spChg chg="mod">
          <ac:chgData name="Purcaro Giorgia" userId="04e0203b-d292-4082-b5e7-483f8b12ad4d" providerId="ADAL" clId="{567724B9-F6A6-49E9-B279-2198AEEF7C16}" dt="2026-01-29T21:57:02.355" v="886" actId="14100"/>
          <ac:spMkLst>
            <pc:docMk/>
            <pc:sldMk cId="1541310783" sldId="2141412608"/>
            <ac:spMk id="7" creationId="{D8DBB127-43E6-9AD5-49A1-CB3D67DF3C2B}"/>
          </ac:spMkLst>
        </pc:spChg>
      </pc:sldChg>
      <pc:sldChg chg="add del">
        <pc:chgData name="Purcaro Giorgia" userId="04e0203b-d292-4082-b5e7-483f8b12ad4d" providerId="ADAL" clId="{567724B9-F6A6-49E9-B279-2198AEEF7C16}" dt="2026-01-29T21:48:13.349" v="851" actId="47"/>
        <pc:sldMkLst>
          <pc:docMk/>
          <pc:sldMk cId="1358523787" sldId="2141412639"/>
        </pc:sldMkLst>
      </pc:sldChg>
      <pc:sldChg chg="addSp delSp modSp add mod modAnim">
        <pc:chgData name="Purcaro Giorgia" userId="04e0203b-d292-4082-b5e7-483f8b12ad4d" providerId="ADAL" clId="{567724B9-F6A6-49E9-B279-2198AEEF7C16}" dt="2026-01-29T21:38:47.479" v="732" actId="1076"/>
        <pc:sldMkLst>
          <pc:docMk/>
          <pc:sldMk cId="132873443" sldId="2141412640"/>
        </pc:sldMkLst>
        <pc:spChg chg="add mod">
          <ac:chgData name="Purcaro Giorgia" userId="04e0203b-d292-4082-b5e7-483f8b12ad4d" providerId="ADAL" clId="{567724B9-F6A6-49E9-B279-2198AEEF7C16}" dt="2026-01-29T21:38:47.479" v="732" actId="1076"/>
          <ac:spMkLst>
            <pc:docMk/>
            <pc:sldMk cId="132873443" sldId="2141412640"/>
            <ac:spMk id="2" creationId="{BA3C5492-F34D-8953-6CFA-214F76B8CF9B}"/>
          </ac:spMkLst>
        </pc:spChg>
        <pc:spChg chg="add mod">
          <ac:chgData name="Purcaro Giorgia" userId="04e0203b-d292-4082-b5e7-483f8b12ad4d" providerId="ADAL" clId="{567724B9-F6A6-49E9-B279-2198AEEF7C16}" dt="2026-01-29T21:38:47.479" v="732" actId="1076"/>
          <ac:spMkLst>
            <pc:docMk/>
            <pc:sldMk cId="132873443" sldId="2141412640"/>
            <ac:spMk id="3" creationId="{BA1B4AA8-23BC-3452-84DB-B6ECCE5DE424}"/>
          </ac:spMkLst>
        </pc:spChg>
        <pc:spChg chg="mod">
          <ac:chgData name="Purcaro Giorgia" userId="04e0203b-d292-4082-b5e7-483f8b12ad4d" providerId="ADAL" clId="{567724B9-F6A6-49E9-B279-2198AEEF7C16}" dt="2026-01-29T21:38:40.361" v="731"/>
          <ac:spMkLst>
            <pc:docMk/>
            <pc:sldMk cId="132873443" sldId="2141412640"/>
            <ac:spMk id="8" creationId="{06134F3A-D8D6-0AD2-512E-058A4BD8D422}"/>
          </ac:spMkLst>
        </pc:spChg>
        <pc:spChg chg="mod">
          <ac:chgData name="Purcaro Giorgia" userId="04e0203b-d292-4082-b5e7-483f8b12ad4d" providerId="ADAL" clId="{567724B9-F6A6-49E9-B279-2198AEEF7C16}" dt="2026-01-29T21:38:40.361" v="731"/>
          <ac:spMkLst>
            <pc:docMk/>
            <pc:sldMk cId="132873443" sldId="2141412640"/>
            <ac:spMk id="11" creationId="{6B13C958-AFAE-8806-2336-74DEEFE08611}"/>
          </ac:spMkLst>
        </pc:spChg>
        <pc:spChg chg="mod">
          <ac:chgData name="Purcaro Giorgia" userId="04e0203b-d292-4082-b5e7-483f8b12ad4d" providerId="ADAL" clId="{567724B9-F6A6-49E9-B279-2198AEEF7C16}" dt="2026-01-29T21:38:40.361" v="731"/>
          <ac:spMkLst>
            <pc:docMk/>
            <pc:sldMk cId="132873443" sldId="2141412640"/>
            <ac:spMk id="12" creationId="{9AA391D8-73A4-F07E-2E47-1B5F0408BF26}"/>
          </ac:spMkLst>
        </pc:spChg>
        <pc:spChg chg="add mod">
          <ac:chgData name="Purcaro Giorgia" userId="04e0203b-d292-4082-b5e7-483f8b12ad4d" providerId="ADAL" clId="{567724B9-F6A6-49E9-B279-2198AEEF7C16}" dt="2026-01-29T21:38:47.479" v="732" actId="1076"/>
          <ac:spMkLst>
            <pc:docMk/>
            <pc:sldMk cId="132873443" sldId="2141412640"/>
            <ac:spMk id="15" creationId="{FF048596-9599-0CAD-04E2-CE1161571A6E}"/>
          </ac:spMkLst>
        </pc:spChg>
        <pc:spChg chg="del">
          <ac:chgData name="Purcaro Giorgia" userId="04e0203b-d292-4082-b5e7-483f8b12ad4d" providerId="ADAL" clId="{567724B9-F6A6-49E9-B279-2198AEEF7C16}" dt="2026-01-29T21:38:26.739" v="729" actId="478"/>
          <ac:spMkLst>
            <pc:docMk/>
            <pc:sldMk cId="132873443" sldId="2141412640"/>
            <ac:spMk id="33" creationId="{172EF1A3-61AC-284B-F20E-B53B1006AA1B}"/>
          </ac:spMkLst>
        </pc:spChg>
        <pc:spChg chg="del">
          <ac:chgData name="Purcaro Giorgia" userId="04e0203b-d292-4082-b5e7-483f8b12ad4d" providerId="ADAL" clId="{567724B9-F6A6-49E9-B279-2198AEEF7C16}" dt="2026-01-29T21:38:28.299" v="730" actId="478"/>
          <ac:spMkLst>
            <pc:docMk/>
            <pc:sldMk cId="132873443" sldId="2141412640"/>
            <ac:spMk id="34" creationId="{DDD9BBD1-2903-1814-4071-4FF171C78E0E}"/>
          </ac:spMkLst>
        </pc:spChg>
        <pc:grpChg chg="add mod">
          <ac:chgData name="Purcaro Giorgia" userId="04e0203b-d292-4082-b5e7-483f8b12ad4d" providerId="ADAL" clId="{567724B9-F6A6-49E9-B279-2198AEEF7C16}" dt="2026-01-29T21:38:47.479" v="732" actId="1076"/>
          <ac:grpSpMkLst>
            <pc:docMk/>
            <pc:sldMk cId="132873443" sldId="2141412640"/>
            <ac:grpSpMk id="4" creationId="{B1B3118B-EAFE-2405-4BCA-84EC99776D1F}"/>
          </ac:grpSpMkLst>
        </pc:grpChg>
        <pc:picChg chg="mod">
          <ac:chgData name="Purcaro Giorgia" userId="04e0203b-d292-4082-b5e7-483f8b12ad4d" providerId="ADAL" clId="{567724B9-F6A6-49E9-B279-2198AEEF7C16}" dt="2026-01-29T21:38:40.361" v="731"/>
          <ac:picMkLst>
            <pc:docMk/>
            <pc:sldMk cId="132873443" sldId="2141412640"/>
            <ac:picMk id="7" creationId="{B2433F94-6EB5-2F9D-723C-92B78781DC5F}"/>
          </ac:picMkLst>
        </pc:picChg>
        <pc:cxnChg chg="mod">
          <ac:chgData name="Purcaro Giorgia" userId="04e0203b-d292-4082-b5e7-483f8b12ad4d" providerId="ADAL" clId="{567724B9-F6A6-49E9-B279-2198AEEF7C16}" dt="2026-01-29T21:38:40.361" v="731"/>
          <ac:cxnSpMkLst>
            <pc:docMk/>
            <pc:sldMk cId="132873443" sldId="2141412640"/>
            <ac:cxnSpMk id="9" creationId="{53FE0355-08BF-0C14-314E-5114ED9DBE75}"/>
          </ac:cxnSpMkLst>
        </pc:cxnChg>
        <pc:cxnChg chg="mod">
          <ac:chgData name="Purcaro Giorgia" userId="04e0203b-d292-4082-b5e7-483f8b12ad4d" providerId="ADAL" clId="{567724B9-F6A6-49E9-B279-2198AEEF7C16}" dt="2026-01-29T21:38:40.361" v="731"/>
          <ac:cxnSpMkLst>
            <pc:docMk/>
            <pc:sldMk cId="132873443" sldId="2141412640"/>
            <ac:cxnSpMk id="14" creationId="{7DFD9803-C479-1CAE-EE70-E4A46FCDEBD3}"/>
          </ac:cxnSpMkLst>
        </pc:cxnChg>
      </pc:sldChg>
      <pc:sldChg chg="addSp delSp modSp add mod delAnim modAnim">
        <pc:chgData name="Purcaro Giorgia" userId="04e0203b-d292-4082-b5e7-483f8b12ad4d" providerId="ADAL" clId="{567724B9-F6A6-49E9-B279-2198AEEF7C16}" dt="2026-01-29T21:42:14.263" v="761" actId="14100"/>
        <pc:sldMkLst>
          <pc:docMk/>
          <pc:sldMk cId="1624725878" sldId="2141412641"/>
        </pc:sldMkLst>
        <pc:spChg chg="del">
          <ac:chgData name="Purcaro Giorgia" userId="04e0203b-d292-4082-b5e7-483f8b12ad4d" providerId="ADAL" clId="{567724B9-F6A6-49E9-B279-2198AEEF7C16}" dt="2026-01-29T21:40:04.447" v="737" actId="478"/>
          <ac:spMkLst>
            <pc:docMk/>
            <pc:sldMk cId="1624725878" sldId="2141412641"/>
            <ac:spMk id="2" creationId="{45CFFACC-FB68-680D-ACFE-1209B6658B4A}"/>
          </ac:spMkLst>
        </pc:spChg>
        <pc:spChg chg="del">
          <ac:chgData name="Purcaro Giorgia" userId="04e0203b-d292-4082-b5e7-483f8b12ad4d" providerId="ADAL" clId="{567724B9-F6A6-49E9-B279-2198AEEF7C16}" dt="2026-01-29T21:40:04.447" v="737" actId="478"/>
          <ac:spMkLst>
            <pc:docMk/>
            <pc:sldMk cId="1624725878" sldId="2141412641"/>
            <ac:spMk id="3" creationId="{5F81F6CB-3ABD-4624-4D29-5E2824133DA5}"/>
          </ac:spMkLst>
        </pc:spChg>
        <pc:spChg chg="del">
          <ac:chgData name="Purcaro Giorgia" userId="04e0203b-d292-4082-b5e7-483f8b12ad4d" providerId="ADAL" clId="{567724B9-F6A6-49E9-B279-2198AEEF7C16}" dt="2026-01-29T21:40:05.280" v="738" actId="478"/>
          <ac:spMkLst>
            <pc:docMk/>
            <pc:sldMk cId="1624725878" sldId="2141412641"/>
            <ac:spMk id="15" creationId="{59AC7267-8846-1C41-95D9-C12860EAB739}"/>
          </ac:spMkLst>
        </pc:spChg>
        <pc:spChg chg="mod">
          <ac:chgData name="Purcaro Giorgia" userId="04e0203b-d292-4082-b5e7-483f8b12ad4d" providerId="ADAL" clId="{567724B9-F6A6-49E9-B279-2198AEEF7C16}" dt="2026-01-29T21:40:25.824" v="741"/>
          <ac:spMkLst>
            <pc:docMk/>
            <pc:sldMk cId="1624725878" sldId="2141412641"/>
            <ac:spMk id="18" creationId="{E0230BB2-E7D0-12F8-02A7-33FC0A448AFF}"/>
          </ac:spMkLst>
        </pc:spChg>
        <pc:spChg chg="del">
          <ac:chgData name="Purcaro Giorgia" userId="04e0203b-d292-4082-b5e7-483f8b12ad4d" providerId="ADAL" clId="{567724B9-F6A6-49E9-B279-2198AEEF7C16}" dt="2026-01-29T21:40:04.447" v="737" actId="478"/>
          <ac:spMkLst>
            <pc:docMk/>
            <pc:sldMk cId="1624725878" sldId="2141412641"/>
            <ac:spMk id="20" creationId="{4D2C4F03-9143-9385-38C2-92E24E0642F3}"/>
          </ac:spMkLst>
        </pc:spChg>
        <pc:spChg chg="mod">
          <ac:chgData name="Purcaro Giorgia" userId="04e0203b-d292-4082-b5e7-483f8b12ad4d" providerId="ADAL" clId="{567724B9-F6A6-49E9-B279-2198AEEF7C16}" dt="2026-01-29T21:40:25.824" v="741"/>
          <ac:spMkLst>
            <pc:docMk/>
            <pc:sldMk cId="1624725878" sldId="2141412641"/>
            <ac:spMk id="33" creationId="{C6FA0C83-1ED0-81A2-CF29-55BC4967883D}"/>
          </ac:spMkLst>
        </pc:spChg>
        <pc:spChg chg="mod">
          <ac:chgData name="Purcaro Giorgia" userId="04e0203b-d292-4082-b5e7-483f8b12ad4d" providerId="ADAL" clId="{567724B9-F6A6-49E9-B279-2198AEEF7C16}" dt="2026-01-29T21:40:25.824" v="741"/>
          <ac:spMkLst>
            <pc:docMk/>
            <pc:sldMk cId="1624725878" sldId="2141412641"/>
            <ac:spMk id="34" creationId="{1734A3DD-E048-D152-5117-2C9B670EC1D6}"/>
          </ac:spMkLst>
        </pc:spChg>
        <pc:spChg chg="mod">
          <ac:chgData name="Purcaro Giorgia" userId="04e0203b-d292-4082-b5e7-483f8b12ad4d" providerId="ADAL" clId="{567724B9-F6A6-49E9-B279-2198AEEF7C16}" dt="2026-01-29T21:40:25.824" v="741"/>
          <ac:spMkLst>
            <pc:docMk/>
            <pc:sldMk cId="1624725878" sldId="2141412641"/>
            <ac:spMk id="36" creationId="{16AC8A9A-67C3-4376-EF15-E78ED079629C}"/>
          </ac:spMkLst>
        </pc:spChg>
        <pc:spChg chg="add mod">
          <ac:chgData name="Purcaro Giorgia" userId="04e0203b-d292-4082-b5e7-483f8b12ad4d" providerId="ADAL" clId="{567724B9-F6A6-49E9-B279-2198AEEF7C16}" dt="2026-01-29T21:40:51.863" v="747" actId="1076"/>
          <ac:spMkLst>
            <pc:docMk/>
            <pc:sldMk cId="1624725878" sldId="2141412641"/>
            <ac:spMk id="38" creationId="{74E60D84-0D05-354F-B622-FDAF35A12973}"/>
          </ac:spMkLst>
        </pc:spChg>
        <pc:spChg chg="mod">
          <ac:chgData name="Purcaro Giorgia" userId="04e0203b-d292-4082-b5e7-483f8b12ad4d" providerId="ADAL" clId="{567724B9-F6A6-49E9-B279-2198AEEF7C16}" dt="2026-01-29T21:40:51.863" v="747" actId="1076"/>
          <ac:spMkLst>
            <pc:docMk/>
            <pc:sldMk cId="1624725878" sldId="2141412641"/>
            <ac:spMk id="39" creationId="{7EF47825-8362-DB96-E1EE-62FAA9C8BA90}"/>
          </ac:spMkLst>
        </pc:spChg>
        <pc:spChg chg="add mod">
          <ac:chgData name="Purcaro Giorgia" userId="04e0203b-d292-4082-b5e7-483f8b12ad4d" providerId="ADAL" clId="{567724B9-F6A6-49E9-B279-2198AEEF7C16}" dt="2026-01-29T21:40:54.135" v="748" actId="1076"/>
          <ac:spMkLst>
            <pc:docMk/>
            <pc:sldMk cId="1624725878" sldId="2141412641"/>
            <ac:spMk id="40" creationId="{76BEF570-2CD6-3127-059C-B055C778D319}"/>
          </ac:spMkLst>
        </pc:spChg>
        <pc:spChg chg="add mod">
          <ac:chgData name="Purcaro Giorgia" userId="04e0203b-d292-4082-b5e7-483f8b12ad4d" providerId="ADAL" clId="{567724B9-F6A6-49E9-B279-2198AEEF7C16}" dt="2026-01-29T21:40:51.863" v="747" actId="1076"/>
          <ac:spMkLst>
            <pc:docMk/>
            <pc:sldMk cId="1624725878" sldId="2141412641"/>
            <ac:spMk id="48" creationId="{D90DE91E-1E3F-27D9-D747-0E9450EAD02C}"/>
          </ac:spMkLst>
        </pc:spChg>
        <pc:spChg chg="add mod">
          <ac:chgData name="Purcaro Giorgia" userId="04e0203b-d292-4082-b5e7-483f8b12ad4d" providerId="ADAL" clId="{567724B9-F6A6-49E9-B279-2198AEEF7C16}" dt="2026-01-29T21:40:51.863" v="747" actId="1076"/>
          <ac:spMkLst>
            <pc:docMk/>
            <pc:sldMk cId="1624725878" sldId="2141412641"/>
            <ac:spMk id="49" creationId="{B9B9F222-9DA6-3663-16FF-C20EB73989B8}"/>
          </ac:spMkLst>
        </pc:spChg>
        <pc:spChg chg="mod">
          <ac:chgData name="Purcaro Giorgia" userId="04e0203b-d292-4082-b5e7-483f8b12ad4d" providerId="ADAL" clId="{567724B9-F6A6-49E9-B279-2198AEEF7C16}" dt="2026-01-29T21:40:51.863" v="747" actId="1076"/>
          <ac:spMkLst>
            <pc:docMk/>
            <pc:sldMk cId="1624725878" sldId="2141412641"/>
            <ac:spMk id="51" creationId="{26F2090A-EDC2-8F5B-22C5-406D47D06340}"/>
          </ac:spMkLst>
        </pc:spChg>
        <pc:spChg chg="add mod">
          <ac:chgData name="Purcaro Giorgia" userId="04e0203b-d292-4082-b5e7-483f8b12ad4d" providerId="ADAL" clId="{567724B9-F6A6-49E9-B279-2198AEEF7C16}" dt="2026-01-29T21:40:51.863" v="747" actId="1076"/>
          <ac:spMkLst>
            <pc:docMk/>
            <pc:sldMk cId="1624725878" sldId="2141412641"/>
            <ac:spMk id="52" creationId="{B28A601E-5E49-A77F-E6D0-0651308136AD}"/>
          </ac:spMkLst>
        </pc:spChg>
        <pc:spChg chg="add mod">
          <ac:chgData name="Purcaro Giorgia" userId="04e0203b-d292-4082-b5e7-483f8b12ad4d" providerId="ADAL" clId="{567724B9-F6A6-49E9-B279-2198AEEF7C16}" dt="2026-01-29T21:40:51.863" v="747" actId="1076"/>
          <ac:spMkLst>
            <pc:docMk/>
            <pc:sldMk cId="1624725878" sldId="2141412641"/>
            <ac:spMk id="53" creationId="{65BCE86D-C199-D231-21E0-672AE3C91741}"/>
          </ac:spMkLst>
        </pc:spChg>
        <pc:spChg chg="add mod">
          <ac:chgData name="Purcaro Giorgia" userId="04e0203b-d292-4082-b5e7-483f8b12ad4d" providerId="ADAL" clId="{567724B9-F6A6-49E9-B279-2198AEEF7C16}" dt="2026-01-29T21:41:24.363" v="752" actId="1076"/>
          <ac:spMkLst>
            <pc:docMk/>
            <pc:sldMk cId="1624725878" sldId="2141412641"/>
            <ac:spMk id="54" creationId="{EAD0E085-5678-4ACD-74CB-3DE0805FCF67}"/>
          </ac:spMkLst>
        </pc:spChg>
        <pc:spChg chg="add mod">
          <ac:chgData name="Purcaro Giorgia" userId="04e0203b-d292-4082-b5e7-483f8b12ad4d" providerId="ADAL" clId="{567724B9-F6A6-49E9-B279-2198AEEF7C16}" dt="2026-01-29T21:42:14.263" v="761" actId="14100"/>
          <ac:spMkLst>
            <pc:docMk/>
            <pc:sldMk cId="1624725878" sldId="2141412641"/>
            <ac:spMk id="55" creationId="{5B2F4EF5-5880-673E-1E4F-A04C4185BE0F}"/>
          </ac:spMkLst>
        </pc:spChg>
        <pc:grpChg chg="mod">
          <ac:chgData name="Purcaro Giorgia" userId="04e0203b-d292-4082-b5e7-483f8b12ad4d" providerId="ADAL" clId="{567724B9-F6A6-49E9-B279-2198AEEF7C16}" dt="2026-01-29T21:40:11.936" v="739" actId="1076"/>
          <ac:grpSpMkLst>
            <pc:docMk/>
            <pc:sldMk cId="1624725878" sldId="2141412641"/>
            <ac:grpSpMk id="4" creationId="{89E1C324-2BF7-26BA-A33A-EA9F5B48B8FC}"/>
          </ac:grpSpMkLst>
        </pc:grpChg>
        <pc:grpChg chg="mod">
          <ac:chgData name="Purcaro Giorgia" userId="04e0203b-d292-4082-b5e7-483f8b12ad4d" providerId="ADAL" clId="{567724B9-F6A6-49E9-B279-2198AEEF7C16}" dt="2026-01-29T21:40:35.088" v="744" actId="14100"/>
          <ac:grpSpMkLst>
            <pc:docMk/>
            <pc:sldMk cId="1624725878" sldId="2141412641"/>
            <ac:grpSpMk id="17" creationId="{2006B56D-0D57-D7E9-782B-DAD891B6FEEF}"/>
          </ac:grpSpMkLst>
        </pc:grpChg>
        <pc:grpChg chg="del">
          <ac:chgData name="Purcaro Giorgia" userId="04e0203b-d292-4082-b5e7-483f8b12ad4d" providerId="ADAL" clId="{567724B9-F6A6-49E9-B279-2198AEEF7C16}" dt="2026-01-29T21:40:04.447" v="737" actId="478"/>
          <ac:grpSpMkLst>
            <pc:docMk/>
            <pc:sldMk cId="1624725878" sldId="2141412641"/>
            <ac:grpSpMk id="21" creationId="{39443794-61B5-465F-1D23-020389EFACB5}"/>
          </ac:grpSpMkLst>
        </pc:grpChg>
        <pc:picChg chg="mod">
          <ac:chgData name="Purcaro Giorgia" userId="04e0203b-d292-4082-b5e7-483f8b12ad4d" providerId="ADAL" clId="{567724B9-F6A6-49E9-B279-2198AEEF7C16}" dt="2026-01-29T21:40:56.739" v="749" actId="1076"/>
          <ac:picMkLst>
            <pc:docMk/>
            <pc:sldMk cId="1624725878" sldId="2141412641"/>
            <ac:picMk id="16" creationId="{FB5A4EDB-FCBB-13BA-C514-1E87C9625FB7}"/>
          </ac:picMkLst>
        </pc:picChg>
        <pc:picChg chg="mod">
          <ac:chgData name="Purcaro Giorgia" userId="04e0203b-d292-4082-b5e7-483f8b12ad4d" providerId="ADAL" clId="{567724B9-F6A6-49E9-B279-2198AEEF7C16}" dt="2026-01-29T21:40:51.863" v="747" actId="1076"/>
          <ac:picMkLst>
            <pc:docMk/>
            <pc:sldMk cId="1624725878" sldId="2141412641"/>
            <ac:picMk id="44" creationId="{C0ABC94D-C075-8463-21A7-C5494725F653}"/>
          </ac:picMkLst>
        </pc:picChg>
        <pc:picChg chg="mod">
          <ac:chgData name="Purcaro Giorgia" userId="04e0203b-d292-4082-b5e7-483f8b12ad4d" providerId="ADAL" clId="{567724B9-F6A6-49E9-B279-2198AEEF7C16}" dt="2026-01-29T21:40:51.863" v="747" actId="1076"/>
          <ac:picMkLst>
            <pc:docMk/>
            <pc:sldMk cId="1624725878" sldId="2141412641"/>
            <ac:picMk id="45" creationId="{7009AC6F-CB9B-4162-DED4-14701542C017}"/>
          </ac:picMkLst>
        </pc:picChg>
        <pc:picChg chg="mod">
          <ac:chgData name="Purcaro Giorgia" userId="04e0203b-d292-4082-b5e7-483f8b12ad4d" providerId="ADAL" clId="{567724B9-F6A6-49E9-B279-2198AEEF7C16}" dt="2026-01-29T21:40:44.380" v="746" actId="1076"/>
          <ac:picMkLst>
            <pc:docMk/>
            <pc:sldMk cId="1624725878" sldId="2141412641"/>
            <ac:picMk id="46" creationId="{75247964-78D8-2B8B-4B59-035DE6EC480D}"/>
          </ac:picMkLst>
        </pc:picChg>
        <pc:cxnChg chg="mod">
          <ac:chgData name="Purcaro Giorgia" userId="04e0203b-d292-4082-b5e7-483f8b12ad4d" providerId="ADAL" clId="{567724B9-F6A6-49E9-B279-2198AEEF7C16}" dt="2026-01-29T21:40:04.447" v="737" actId="478"/>
          <ac:cxnSpMkLst>
            <pc:docMk/>
            <pc:sldMk cId="1624725878" sldId="2141412641"/>
            <ac:cxnSpMk id="24" creationId="{C8B17E96-0552-F1A1-FA65-DC80B7F0C6CA}"/>
          </ac:cxnSpMkLst>
        </pc:cxnChg>
        <pc:cxnChg chg="mod">
          <ac:chgData name="Purcaro Giorgia" userId="04e0203b-d292-4082-b5e7-483f8b12ad4d" providerId="ADAL" clId="{567724B9-F6A6-49E9-B279-2198AEEF7C16}" dt="2026-01-29T21:40:04.447" v="737" actId="478"/>
          <ac:cxnSpMkLst>
            <pc:docMk/>
            <pc:sldMk cId="1624725878" sldId="2141412641"/>
            <ac:cxnSpMk id="26" creationId="{BAC60B2E-51F6-A8B2-69E4-A8E534CC52D3}"/>
          </ac:cxnSpMkLst>
        </pc:cxnChg>
        <pc:cxnChg chg="mod">
          <ac:chgData name="Purcaro Giorgia" userId="04e0203b-d292-4082-b5e7-483f8b12ad4d" providerId="ADAL" clId="{567724B9-F6A6-49E9-B279-2198AEEF7C16}" dt="2026-01-29T21:40:04.447" v="737" actId="478"/>
          <ac:cxnSpMkLst>
            <pc:docMk/>
            <pc:sldMk cId="1624725878" sldId="2141412641"/>
            <ac:cxnSpMk id="28" creationId="{54F02222-2EE7-6D46-9EC7-AFB993BAED5A}"/>
          </ac:cxnSpMkLst>
        </pc:cxnChg>
        <pc:cxnChg chg="mod">
          <ac:chgData name="Purcaro Giorgia" userId="04e0203b-d292-4082-b5e7-483f8b12ad4d" providerId="ADAL" clId="{567724B9-F6A6-49E9-B279-2198AEEF7C16}" dt="2026-01-29T21:40:04.447" v="737" actId="478"/>
          <ac:cxnSpMkLst>
            <pc:docMk/>
            <pc:sldMk cId="1624725878" sldId="2141412641"/>
            <ac:cxnSpMk id="30" creationId="{FC8B444C-75DC-48A6-C3BE-67B481E1BCB2}"/>
          </ac:cxnSpMkLst>
        </pc:cxnChg>
        <pc:cxnChg chg="mod">
          <ac:chgData name="Purcaro Giorgia" userId="04e0203b-d292-4082-b5e7-483f8b12ad4d" providerId="ADAL" clId="{567724B9-F6A6-49E9-B279-2198AEEF7C16}" dt="2026-01-29T21:40:04.447" v="737" actId="478"/>
          <ac:cxnSpMkLst>
            <pc:docMk/>
            <pc:sldMk cId="1624725878" sldId="2141412641"/>
            <ac:cxnSpMk id="31" creationId="{96D2521B-E968-30C0-DC7F-618AAB8D68CC}"/>
          </ac:cxnSpMkLst>
        </pc:cxnChg>
        <pc:cxnChg chg="mod">
          <ac:chgData name="Purcaro Giorgia" userId="04e0203b-d292-4082-b5e7-483f8b12ad4d" providerId="ADAL" clId="{567724B9-F6A6-49E9-B279-2198AEEF7C16}" dt="2026-01-29T21:40:04.447" v="737" actId="478"/>
          <ac:cxnSpMkLst>
            <pc:docMk/>
            <pc:sldMk cId="1624725878" sldId="2141412641"/>
            <ac:cxnSpMk id="32" creationId="{13A16F0B-7EED-F6BC-0EB3-A570D39BDFA4}"/>
          </ac:cxnSpMkLst>
        </pc:cxnChg>
      </pc:sldChg>
      <pc:sldChg chg="addSp delSp modSp add mod modAnim">
        <pc:chgData name="Purcaro Giorgia" userId="04e0203b-d292-4082-b5e7-483f8b12ad4d" providerId="ADAL" clId="{567724B9-F6A6-49E9-B279-2198AEEF7C16}" dt="2026-01-29T21:43:05.446" v="773" actId="1076"/>
        <pc:sldMkLst>
          <pc:docMk/>
          <pc:sldMk cId="1969312881" sldId="2141412642"/>
        </pc:sldMkLst>
        <pc:spChg chg="add del mod">
          <ac:chgData name="Purcaro Giorgia" userId="04e0203b-d292-4082-b5e7-483f8b12ad4d" providerId="ADAL" clId="{567724B9-F6A6-49E9-B279-2198AEEF7C16}" dt="2026-01-29T21:42:40.014" v="764" actId="478"/>
          <ac:spMkLst>
            <pc:docMk/>
            <pc:sldMk cId="1969312881" sldId="2141412642"/>
            <ac:spMk id="3" creationId="{43AE6E3B-3B3A-109C-B199-1677D0DE16C3}"/>
          </ac:spMkLst>
        </pc:spChg>
        <pc:spChg chg="add mod">
          <ac:chgData name="Purcaro Giorgia" userId="04e0203b-d292-4082-b5e7-483f8b12ad4d" providerId="ADAL" clId="{567724B9-F6A6-49E9-B279-2198AEEF7C16}" dt="2026-01-29T21:42:47.114" v="766" actId="1076"/>
          <ac:spMkLst>
            <pc:docMk/>
            <pc:sldMk cId="1969312881" sldId="2141412642"/>
            <ac:spMk id="15" creationId="{1106F01D-D3F7-6560-47D6-4003ED8D22F7}"/>
          </ac:spMkLst>
        </pc:spChg>
        <pc:spChg chg="add mod">
          <ac:chgData name="Purcaro Giorgia" userId="04e0203b-d292-4082-b5e7-483f8b12ad4d" providerId="ADAL" clId="{567724B9-F6A6-49E9-B279-2198AEEF7C16}" dt="2026-01-29T21:42:47.114" v="766" actId="1076"/>
          <ac:spMkLst>
            <pc:docMk/>
            <pc:sldMk cId="1969312881" sldId="2141412642"/>
            <ac:spMk id="20" creationId="{C25C0E67-924D-EA1C-9FD9-A49377ED48E5}"/>
          </ac:spMkLst>
        </pc:spChg>
        <pc:spChg chg="add mod">
          <ac:chgData name="Purcaro Giorgia" userId="04e0203b-d292-4082-b5e7-483f8b12ad4d" providerId="ADAL" clId="{567724B9-F6A6-49E9-B279-2198AEEF7C16}" dt="2026-01-29T21:43:05.446" v="773" actId="1076"/>
          <ac:spMkLst>
            <pc:docMk/>
            <pc:sldMk cId="1969312881" sldId="2141412642"/>
            <ac:spMk id="21" creationId="{6C353AEB-3054-4A7C-76DD-A152F8D17DD0}"/>
          </ac:spMkLst>
        </pc:spChg>
        <pc:spChg chg="del">
          <ac:chgData name="Purcaro Giorgia" userId="04e0203b-d292-4082-b5e7-483f8b12ad4d" providerId="ADAL" clId="{567724B9-F6A6-49E9-B279-2198AEEF7C16}" dt="2026-01-29T21:42:37.925" v="762" actId="478"/>
          <ac:spMkLst>
            <pc:docMk/>
            <pc:sldMk cId="1969312881" sldId="2141412642"/>
            <ac:spMk id="49" creationId="{E1EEB613-B19C-AB56-E792-BF7B25419AE2}"/>
          </ac:spMkLst>
        </pc:spChg>
        <pc:cxnChg chg="add mod">
          <ac:chgData name="Purcaro Giorgia" userId="04e0203b-d292-4082-b5e7-483f8b12ad4d" providerId="ADAL" clId="{567724B9-F6A6-49E9-B279-2198AEEF7C16}" dt="2026-01-29T21:41:42.319" v="756" actId="1076"/>
          <ac:cxnSpMkLst>
            <pc:docMk/>
            <pc:sldMk cId="1969312881" sldId="2141412642"/>
            <ac:cxnSpMk id="2" creationId="{31133AEF-D735-0D76-1973-4CF57417E53F}"/>
          </ac:cxnSpMkLst>
        </pc:cxnChg>
      </pc:sldChg>
      <pc:sldChg chg="addSp modSp add del mod">
        <pc:chgData name="Purcaro Giorgia" userId="04e0203b-d292-4082-b5e7-483f8b12ad4d" providerId="ADAL" clId="{567724B9-F6A6-49E9-B279-2198AEEF7C16}" dt="2026-01-29T21:44:01.959" v="786" actId="47"/>
        <pc:sldMkLst>
          <pc:docMk/>
          <pc:sldMk cId="2676374705" sldId="2141412643"/>
        </pc:sldMkLst>
        <pc:spChg chg="add mod">
          <ac:chgData name="Purcaro Giorgia" userId="04e0203b-d292-4082-b5e7-483f8b12ad4d" providerId="ADAL" clId="{567724B9-F6A6-49E9-B279-2198AEEF7C16}" dt="2026-01-29T21:42:01.144" v="758" actId="1076"/>
          <ac:spMkLst>
            <pc:docMk/>
            <pc:sldMk cId="2676374705" sldId="2141412643"/>
            <ac:spMk id="2" creationId="{241F6A87-8FFB-2C34-A7D6-A9BE1E64C731}"/>
          </ac:spMkLst>
        </pc:spChg>
      </pc:sldChg>
      <pc:sldChg chg="addSp delSp modSp add mod modAnim">
        <pc:chgData name="Purcaro Giorgia" userId="04e0203b-d292-4082-b5e7-483f8b12ad4d" providerId="ADAL" clId="{567724B9-F6A6-49E9-B279-2198AEEF7C16}" dt="2026-01-29T21:44:26.219" v="788"/>
        <pc:sldMkLst>
          <pc:docMk/>
          <pc:sldMk cId="3881630782" sldId="2141412644"/>
        </pc:sldMkLst>
        <pc:spChg chg="add mod">
          <ac:chgData name="Purcaro Giorgia" userId="04e0203b-d292-4082-b5e7-483f8b12ad4d" providerId="ADAL" clId="{567724B9-F6A6-49E9-B279-2198AEEF7C16}" dt="2026-01-29T21:43:50.815" v="783" actId="1076"/>
          <ac:spMkLst>
            <pc:docMk/>
            <pc:sldMk cId="3881630782" sldId="2141412644"/>
            <ac:spMk id="23" creationId="{B28F5219-6161-C37C-2BDF-B0BEFA46D51C}"/>
          </ac:spMkLst>
        </pc:spChg>
        <pc:spChg chg="del mod">
          <ac:chgData name="Purcaro Giorgia" userId="04e0203b-d292-4082-b5e7-483f8b12ad4d" providerId="ADAL" clId="{567724B9-F6A6-49E9-B279-2198AEEF7C16}" dt="2026-01-29T21:43:53.256" v="785" actId="478"/>
          <ac:spMkLst>
            <pc:docMk/>
            <pc:sldMk cId="3881630782" sldId="2141412644"/>
            <ac:spMk id="51" creationId="{CA67961A-CBBF-C242-B661-E6A8D348863A}"/>
          </ac:spMkLst>
        </pc:spChg>
        <pc:spChg chg="del mod">
          <ac:chgData name="Purcaro Giorgia" userId="04e0203b-d292-4082-b5e7-483f8b12ad4d" providerId="ADAL" clId="{567724B9-F6A6-49E9-B279-2198AEEF7C16}" dt="2026-01-29T21:43:52.736" v="784" actId="478"/>
          <ac:spMkLst>
            <pc:docMk/>
            <pc:sldMk cId="3881630782" sldId="2141412644"/>
            <ac:spMk id="52" creationId="{F008C553-921E-0C43-28CE-DA99F67EB243}"/>
          </ac:spMkLst>
        </pc:spChg>
        <pc:picChg chg="add mod">
          <ac:chgData name="Purcaro Giorgia" userId="04e0203b-d292-4082-b5e7-483f8b12ad4d" providerId="ADAL" clId="{567724B9-F6A6-49E9-B279-2198AEEF7C16}" dt="2026-01-29T21:43:40.274" v="778" actId="1076"/>
          <ac:picMkLst>
            <pc:docMk/>
            <pc:sldMk cId="3881630782" sldId="2141412644"/>
            <ac:picMk id="22" creationId="{FB82B1F8-43D6-5B09-877D-355325EFDA80}"/>
          </ac:picMkLst>
        </pc:picChg>
        <pc:picChg chg="del">
          <ac:chgData name="Purcaro Giorgia" userId="04e0203b-d292-4082-b5e7-483f8b12ad4d" providerId="ADAL" clId="{567724B9-F6A6-49E9-B279-2198AEEF7C16}" dt="2026-01-29T21:43:41.886" v="779" actId="478"/>
          <ac:picMkLst>
            <pc:docMk/>
            <pc:sldMk cId="3881630782" sldId="2141412644"/>
            <ac:picMk id="50" creationId="{6E5D244C-3328-F4C0-D33E-2FBCE27A4328}"/>
          </ac:picMkLst>
        </pc:picChg>
        <pc:cxnChg chg="del">
          <ac:chgData name="Purcaro Giorgia" userId="04e0203b-d292-4082-b5e7-483f8b12ad4d" providerId="ADAL" clId="{567724B9-F6A6-49E9-B279-2198AEEF7C16}" dt="2026-01-29T21:43:30.958" v="775" actId="478"/>
          <ac:cxnSpMkLst>
            <pc:docMk/>
            <pc:sldMk cId="3881630782" sldId="2141412644"/>
            <ac:cxnSpMk id="2" creationId="{D14F367D-D338-5297-C36B-64AD66EB62E0}"/>
          </ac:cxnSpMkLst>
        </pc:cxnChg>
        <pc:cxnChg chg="add mod">
          <ac:chgData name="Purcaro Giorgia" userId="04e0203b-d292-4082-b5e7-483f8b12ad4d" providerId="ADAL" clId="{567724B9-F6A6-49E9-B279-2198AEEF7C16}" dt="2026-01-29T21:43:40.274" v="778" actId="1076"/>
          <ac:cxnSpMkLst>
            <pc:docMk/>
            <pc:sldMk cId="3881630782" sldId="2141412644"/>
            <ac:cxnSpMk id="3" creationId="{5833004F-C02A-1B26-6F03-88C68F38B45C}"/>
          </ac:cxnSpMkLst>
        </pc:cxnChg>
        <pc:cxnChg chg="del">
          <ac:chgData name="Purcaro Giorgia" userId="04e0203b-d292-4082-b5e7-483f8b12ad4d" providerId="ADAL" clId="{567724B9-F6A6-49E9-B279-2198AEEF7C16}" dt="2026-01-29T21:43:34.614" v="776" actId="478"/>
          <ac:cxnSpMkLst>
            <pc:docMk/>
            <pc:sldMk cId="3881630782" sldId="2141412644"/>
            <ac:cxnSpMk id="43" creationId="{DA03D257-4B66-380E-D968-E435FFEEF6A4}"/>
          </ac:cxnSpMkLst>
        </pc:cxnChg>
      </pc:sldChg>
      <pc:sldChg chg="addSp delSp modSp add mod modAnim">
        <pc:chgData name="Purcaro Giorgia" userId="04e0203b-d292-4082-b5e7-483f8b12ad4d" providerId="ADAL" clId="{567724B9-F6A6-49E9-B279-2198AEEF7C16}" dt="2026-01-29T21:47:27.780" v="844" actId="478"/>
        <pc:sldMkLst>
          <pc:docMk/>
          <pc:sldMk cId="2339893929" sldId="2141412645"/>
        </pc:sldMkLst>
        <pc:spChg chg="del">
          <ac:chgData name="Purcaro Giorgia" userId="04e0203b-d292-4082-b5e7-483f8b12ad4d" providerId="ADAL" clId="{567724B9-F6A6-49E9-B279-2198AEEF7C16}" dt="2026-01-29T21:44:33.800" v="790" actId="478"/>
          <ac:spMkLst>
            <pc:docMk/>
            <pc:sldMk cId="2339893929" sldId="2141412645"/>
            <ac:spMk id="15" creationId="{F0A59EDC-DD50-7AED-929B-7B0E71696912}"/>
          </ac:spMkLst>
        </pc:spChg>
        <pc:spChg chg="del">
          <ac:chgData name="Purcaro Giorgia" userId="04e0203b-d292-4082-b5e7-483f8b12ad4d" providerId="ADAL" clId="{567724B9-F6A6-49E9-B279-2198AEEF7C16}" dt="2026-01-29T21:44:33.800" v="790" actId="478"/>
          <ac:spMkLst>
            <pc:docMk/>
            <pc:sldMk cId="2339893929" sldId="2141412645"/>
            <ac:spMk id="20" creationId="{1F1DC613-DE6C-5BE6-F66D-AF9D89EF480E}"/>
          </ac:spMkLst>
        </pc:spChg>
        <pc:spChg chg="del">
          <ac:chgData name="Purcaro Giorgia" userId="04e0203b-d292-4082-b5e7-483f8b12ad4d" providerId="ADAL" clId="{567724B9-F6A6-49E9-B279-2198AEEF7C16}" dt="2026-01-29T21:44:35.987" v="791" actId="478"/>
          <ac:spMkLst>
            <pc:docMk/>
            <pc:sldMk cId="2339893929" sldId="2141412645"/>
            <ac:spMk id="21" creationId="{92DB4607-03CE-D4B8-618A-CAE22BE3DE80}"/>
          </ac:spMkLst>
        </pc:spChg>
        <pc:spChg chg="del">
          <ac:chgData name="Purcaro Giorgia" userId="04e0203b-d292-4082-b5e7-483f8b12ad4d" providerId="ADAL" clId="{567724B9-F6A6-49E9-B279-2198AEEF7C16}" dt="2026-01-29T21:44:33.800" v="790" actId="478"/>
          <ac:spMkLst>
            <pc:docMk/>
            <pc:sldMk cId="2339893929" sldId="2141412645"/>
            <ac:spMk id="23" creationId="{45E36DCB-F2A2-0826-EC3A-565C899CD1B2}"/>
          </ac:spMkLst>
        </pc:spChg>
        <pc:spChg chg="del">
          <ac:chgData name="Purcaro Giorgia" userId="04e0203b-d292-4082-b5e7-483f8b12ad4d" providerId="ADAL" clId="{567724B9-F6A6-49E9-B279-2198AEEF7C16}" dt="2026-01-29T21:44:33.800" v="790" actId="478"/>
          <ac:spMkLst>
            <pc:docMk/>
            <pc:sldMk cId="2339893929" sldId="2141412645"/>
            <ac:spMk id="38" creationId="{4A8C475C-5EF8-2B82-E0F0-FFAB9346EA3A}"/>
          </ac:spMkLst>
        </pc:spChg>
        <pc:spChg chg="del">
          <ac:chgData name="Purcaro Giorgia" userId="04e0203b-d292-4082-b5e7-483f8b12ad4d" providerId="ADAL" clId="{567724B9-F6A6-49E9-B279-2198AEEF7C16}" dt="2026-01-29T21:44:33.800" v="790" actId="478"/>
          <ac:spMkLst>
            <pc:docMk/>
            <pc:sldMk cId="2339893929" sldId="2141412645"/>
            <ac:spMk id="39" creationId="{C7DA699F-BEFC-E0CC-2B55-7356CD1BD911}"/>
          </ac:spMkLst>
        </pc:spChg>
        <pc:spChg chg="del">
          <ac:chgData name="Purcaro Giorgia" userId="04e0203b-d292-4082-b5e7-483f8b12ad4d" providerId="ADAL" clId="{567724B9-F6A6-49E9-B279-2198AEEF7C16}" dt="2026-01-29T21:44:33.800" v="790" actId="478"/>
          <ac:spMkLst>
            <pc:docMk/>
            <pc:sldMk cId="2339893929" sldId="2141412645"/>
            <ac:spMk id="40" creationId="{9FA44434-C29B-790D-5DE5-5E051C08B45E}"/>
          </ac:spMkLst>
        </pc:spChg>
        <pc:spChg chg="del">
          <ac:chgData name="Purcaro Giorgia" userId="04e0203b-d292-4082-b5e7-483f8b12ad4d" providerId="ADAL" clId="{567724B9-F6A6-49E9-B279-2198AEEF7C16}" dt="2026-01-29T21:44:33.800" v="790" actId="478"/>
          <ac:spMkLst>
            <pc:docMk/>
            <pc:sldMk cId="2339893929" sldId="2141412645"/>
            <ac:spMk id="48" creationId="{C60E0996-B823-0944-01DF-C0CACA0FE807}"/>
          </ac:spMkLst>
        </pc:spChg>
        <pc:spChg chg="add mod">
          <ac:chgData name="Purcaro Giorgia" userId="04e0203b-d292-4082-b5e7-483f8b12ad4d" providerId="ADAL" clId="{567724B9-F6A6-49E9-B279-2198AEEF7C16}" dt="2026-01-29T21:44:59.554" v="795" actId="1076"/>
          <ac:spMkLst>
            <pc:docMk/>
            <pc:sldMk cId="2339893929" sldId="2141412645"/>
            <ac:spMk id="49" creationId="{B6185108-9240-EE0E-A47C-D55594054F43}"/>
          </ac:spMkLst>
        </pc:spChg>
        <pc:spChg chg="add mod">
          <ac:chgData name="Purcaro Giorgia" userId="04e0203b-d292-4082-b5e7-483f8b12ad4d" providerId="ADAL" clId="{567724B9-F6A6-49E9-B279-2198AEEF7C16}" dt="2026-01-29T21:44:59.554" v="795" actId="1076"/>
          <ac:spMkLst>
            <pc:docMk/>
            <pc:sldMk cId="2339893929" sldId="2141412645"/>
            <ac:spMk id="50" creationId="{AAE61E65-82D6-4142-E524-B5DCB9CB3D0F}"/>
          </ac:spMkLst>
        </pc:spChg>
        <pc:spChg chg="del">
          <ac:chgData name="Purcaro Giorgia" userId="04e0203b-d292-4082-b5e7-483f8b12ad4d" providerId="ADAL" clId="{567724B9-F6A6-49E9-B279-2198AEEF7C16}" dt="2026-01-29T21:44:33.800" v="790" actId="478"/>
          <ac:spMkLst>
            <pc:docMk/>
            <pc:sldMk cId="2339893929" sldId="2141412645"/>
            <ac:spMk id="53" creationId="{D3E21863-F489-9D19-AA30-2AA2035CFE92}"/>
          </ac:spMkLst>
        </pc:spChg>
        <pc:spChg chg="add mod">
          <ac:chgData name="Purcaro Giorgia" userId="04e0203b-d292-4082-b5e7-483f8b12ad4d" providerId="ADAL" clId="{567724B9-F6A6-49E9-B279-2198AEEF7C16}" dt="2026-01-29T21:44:59.554" v="795" actId="1076"/>
          <ac:spMkLst>
            <pc:docMk/>
            <pc:sldMk cId="2339893929" sldId="2141412645"/>
            <ac:spMk id="57" creationId="{767E782E-98B5-0974-2E75-D8EAE9050ACC}"/>
          </ac:spMkLst>
        </pc:spChg>
        <pc:spChg chg="add mod">
          <ac:chgData name="Purcaro Giorgia" userId="04e0203b-d292-4082-b5e7-483f8b12ad4d" providerId="ADAL" clId="{567724B9-F6A6-49E9-B279-2198AEEF7C16}" dt="2026-01-29T21:45:03.183" v="796" actId="1076"/>
          <ac:spMkLst>
            <pc:docMk/>
            <pc:sldMk cId="2339893929" sldId="2141412645"/>
            <ac:spMk id="58" creationId="{F95EF9E4-EB92-865E-E5FC-8BC7C1BE9554}"/>
          </ac:spMkLst>
        </pc:spChg>
        <pc:spChg chg="add mod">
          <ac:chgData name="Purcaro Giorgia" userId="04e0203b-d292-4082-b5e7-483f8b12ad4d" providerId="ADAL" clId="{567724B9-F6A6-49E9-B279-2198AEEF7C16}" dt="2026-01-29T21:44:59.554" v="795" actId="1076"/>
          <ac:spMkLst>
            <pc:docMk/>
            <pc:sldMk cId="2339893929" sldId="2141412645"/>
            <ac:spMk id="59" creationId="{46FC72D2-E3D9-74E5-6105-272B7C3859F2}"/>
          </ac:spMkLst>
        </pc:spChg>
        <pc:spChg chg="add del mod">
          <ac:chgData name="Purcaro Giorgia" userId="04e0203b-d292-4082-b5e7-483f8b12ad4d" providerId="ADAL" clId="{567724B9-F6A6-49E9-B279-2198AEEF7C16}" dt="2026-01-29T21:47:26.983" v="843" actId="478"/>
          <ac:spMkLst>
            <pc:docMk/>
            <pc:sldMk cId="2339893929" sldId="2141412645"/>
            <ac:spMk id="62" creationId="{545CF99B-04A1-8AC2-F35B-5EFE1B4FC23C}"/>
          </ac:spMkLst>
        </pc:spChg>
        <pc:picChg chg="del">
          <ac:chgData name="Purcaro Giorgia" userId="04e0203b-d292-4082-b5e7-483f8b12ad4d" providerId="ADAL" clId="{567724B9-F6A6-49E9-B279-2198AEEF7C16}" dt="2026-01-29T21:44:36.704" v="792" actId="478"/>
          <ac:picMkLst>
            <pc:docMk/>
            <pc:sldMk cId="2339893929" sldId="2141412645"/>
            <ac:picMk id="16" creationId="{7F9B5648-9407-6E67-4A52-EBF6C9BBB978}"/>
          </ac:picMkLst>
        </pc:picChg>
        <pc:picChg chg="mod">
          <ac:chgData name="Purcaro Giorgia" userId="04e0203b-d292-4082-b5e7-483f8b12ad4d" providerId="ADAL" clId="{567724B9-F6A6-49E9-B279-2198AEEF7C16}" dt="2026-01-29T21:44:55.590" v="794"/>
          <ac:picMkLst>
            <pc:docMk/>
            <pc:sldMk cId="2339893929" sldId="2141412645"/>
            <ac:picMk id="24" creationId="{F36FAA1B-4791-0E6F-DCF6-B0198FD2EB7E}"/>
          </ac:picMkLst>
        </pc:picChg>
        <pc:picChg chg="add mod">
          <ac:chgData name="Purcaro Giorgia" userId="04e0203b-d292-4082-b5e7-483f8b12ad4d" providerId="ADAL" clId="{567724B9-F6A6-49E9-B279-2198AEEF7C16}" dt="2026-01-29T21:44:59.554" v="795" actId="1076"/>
          <ac:picMkLst>
            <pc:docMk/>
            <pc:sldMk cId="2339893929" sldId="2141412645"/>
            <ac:picMk id="27" creationId="{E3F7335D-6D74-2562-45A2-454E88B0DD1F}"/>
          </ac:picMkLst>
        </pc:picChg>
        <pc:picChg chg="add mod">
          <ac:chgData name="Purcaro Giorgia" userId="04e0203b-d292-4082-b5e7-483f8b12ad4d" providerId="ADAL" clId="{567724B9-F6A6-49E9-B279-2198AEEF7C16}" dt="2026-01-29T21:44:59.554" v="795" actId="1076"/>
          <ac:picMkLst>
            <pc:docMk/>
            <pc:sldMk cId="2339893929" sldId="2141412645"/>
            <ac:picMk id="28" creationId="{28E349E6-8D5E-BC31-D69A-A64DE81D7FEA}"/>
          </ac:picMkLst>
        </pc:picChg>
        <pc:picChg chg="mod">
          <ac:chgData name="Purcaro Giorgia" userId="04e0203b-d292-4082-b5e7-483f8b12ad4d" providerId="ADAL" clId="{567724B9-F6A6-49E9-B279-2198AEEF7C16}" dt="2026-01-29T21:44:59.554" v="795" actId="1076"/>
          <ac:picMkLst>
            <pc:docMk/>
            <pc:sldMk cId="2339893929" sldId="2141412645"/>
            <ac:picMk id="29" creationId="{9B5FC41A-D51F-BACD-AB97-7C500AEC31BE}"/>
          </ac:picMkLst>
        </pc:picChg>
        <pc:picChg chg="mod">
          <ac:chgData name="Purcaro Giorgia" userId="04e0203b-d292-4082-b5e7-483f8b12ad4d" providerId="ADAL" clId="{567724B9-F6A6-49E9-B279-2198AEEF7C16}" dt="2026-01-29T21:44:59.554" v="795" actId="1076"/>
          <ac:picMkLst>
            <pc:docMk/>
            <pc:sldMk cId="2339893929" sldId="2141412645"/>
            <ac:picMk id="30" creationId="{42C6EE35-F8B5-791C-E5A6-2F33F2B6E894}"/>
          </ac:picMkLst>
        </pc:picChg>
        <pc:picChg chg="del">
          <ac:chgData name="Purcaro Giorgia" userId="04e0203b-d292-4082-b5e7-483f8b12ad4d" providerId="ADAL" clId="{567724B9-F6A6-49E9-B279-2198AEEF7C16}" dt="2026-01-29T21:44:33.800" v="790" actId="478"/>
          <ac:picMkLst>
            <pc:docMk/>
            <pc:sldMk cId="2339893929" sldId="2141412645"/>
            <ac:picMk id="41" creationId="{F4BBF3E1-6060-ABBE-09AB-21B024765612}"/>
          </ac:picMkLst>
        </pc:picChg>
        <pc:picChg chg="del">
          <ac:chgData name="Purcaro Giorgia" userId="04e0203b-d292-4082-b5e7-483f8b12ad4d" providerId="ADAL" clId="{567724B9-F6A6-49E9-B279-2198AEEF7C16}" dt="2026-01-29T21:44:33.800" v="790" actId="478"/>
          <ac:picMkLst>
            <pc:docMk/>
            <pc:sldMk cId="2339893929" sldId="2141412645"/>
            <ac:picMk id="47" creationId="{8DA2680D-17B8-7ED1-3EC7-6B9C65A2DCCE}"/>
          </ac:picMkLst>
        </pc:picChg>
        <pc:picChg chg="mod">
          <ac:chgData name="Purcaro Giorgia" userId="04e0203b-d292-4082-b5e7-483f8b12ad4d" providerId="ADAL" clId="{567724B9-F6A6-49E9-B279-2198AEEF7C16}" dt="2026-01-29T21:44:55.590" v="794"/>
          <ac:picMkLst>
            <pc:docMk/>
            <pc:sldMk cId="2339893929" sldId="2141412645"/>
            <ac:picMk id="52" creationId="{E059EBC6-54EB-27CB-84F6-F8C2CE5A6861}"/>
          </ac:picMkLst>
        </pc:picChg>
        <pc:picChg chg="mod">
          <ac:chgData name="Purcaro Giorgia" userId="04e0203b-d292-4082-b5e7-483f8b12ad4d" providerId="ADAL" clId="{567724B9-F6A6-49E9-B279-2198AEEF7C16}" dt="2026-01-29T21:44:55.590" v="794"/>
          <ac:picMkLst>
            <pc:docMk/>
            <pc:sldMk cId="2339893929" sldId="2141412645"/>
            <ac:picMk id="55" creationId="{CE7A3E89-6DD4-42D6-2806-4DE3144CD026}"/>
          </ac:picMkLst>
        </pc:picChg>
        <pc:picChg chg="mod">
          <ac:chgData name="Purcaro Giorgia" userId="04e0203b-d292-4082-b5e7-483f8b12ad4d" providerId="ADAL" clId="{567724B9-F6A6-49E9-B279-2198AEEF7C16}" dt="2026-01-29T21:44:59.554" v="795" actId="1076"/>
          <ac:picMkLst>
            <pc:docMk/>
            <pc:sldMk cId="2339893929" sldId="2141412645"/>
            <ac:picMk id="60" creationId="{427602EC-D048-11EE-8C25-85780E8143DE}"/>
          </ac:picMkLst>
        </pc:picChg>
        <pc:picChg chg="add del mod">
          <ac:chgData name="Purcaro Giorgia" userId="04e0203b-d292-4082-b5e7-483f8b12ad4d" providerId="ADAL" clId="{567724B9-F6A6-49E9-B279-2198AEEF7C16}" dt="2026-01-29T21:47:27.780" v="844" actId="478"/>
          <ac:picMkLst>
            <pc:docMk/>
            <pc:sldMk cId="2339893929" sldId="2141412645"/>
            <ac:picMk id="61" creationId="{A5BD4F3F-97F1-3709-B4FC-AE98EE02907F}"/>
          </ac:picMkLst>
        </pc:picChg>
      </pc:sldChg>
      <pc:sldChg chg="add del">
        <pc:chgData name="Purcaro Giorgia" userId="04e0203b-d292-4082-b5e7-483f8b12ad4d" providerId="ADAL" clId="{567724B9-F6A6-49E9-B279-2198AEEF7C16}" dt="2026-01-29T21:48:07.785" v="849" actId="47"/>
        <pc:sldMkLst>
          <pc:docMk/>
          <pc:sldMk cId="355199037" sldId="2141412646"/>
        </pc:sldMkLst>
      </pc:sldChg>
      <pc:sldChg chg="modSp add mod modAnim">
        <pc:chgData name="Purcaro Giorgia" userId="04e0203b-d292-4082-b5e7-483f8b12ad4d" providerId="ADAL" clId="{567724B9-F6A6-49E9-B279-2198AEEF7C16}" dt="2026-01-29T21:48:00.593" v="848"/>
        <pc:sldMkLst>
          <pc:docMk/>
          <pc:sldMk cId="657379708" sldId="2141412647"/>
        </pc:sldMkLst>
        <pc:spChg chg="mod">
          <ac:chgData name="Purcaro Giorgia" userId="04e0203b-d292-4082-b5e7-483f8b12ad4d" providerId="ADAL" clId="{567724B9-F6A6-49E9-B279-2198AEEF7C16}" dt="2026-01-29T21:47:50.013" v="847" actId="1076"/>
          <ac:spMkLst>
            <pc:docMk/>
            <pc:sldMk cId="657379708" sldId="2141412647"/>
            <ac:spMk id="62" creationId="{0FEF7573-0463-5084-2298-72106EDE59A2}"/>
          </ac:spMkLst>
        </pc:spChg>
      </pc:sldChg>
      <pc:sldChg chg="addSp delSp modSp add mod modAnim">
        <pc:chgData name="Purcaro Giorgia" userId="04e0203b-d292-4082-b5e7-483f8b12ad4d" providerId="ADAL" clId="{567724B9-F6A6-49E9-B279-2198AEEF7C16}" dt="2026-01-29T21:57:22.463" v="891" actId="1076"/>
        <pc:sldMkLst>
          <pc:docMk/>
          <pc:sldMk cId="2750071807" sldId="2141412648"/>
        </pc:sldMkLst>
        <pc:spChg chg="add mod">
          <ac:chgData name="Purcaro Giorgia" userId="04e0203b-d292-4082-b5e7-483f8b12ad4d" providerId="ADAL" clId="{567724B9-F6A6-49E9-B279-2198AEEF7C16}" dt="2026-01-29T21:57:06.539" v="888" actId="1076"/>
          <ac:spMkLst>
            <pc:docMk/>
            <pc:sldMk cId="2750071807" sldId="2141412648"/>
            <ac:spMk id="3" creationId="{D0E2B317-0E12-D376-E64D-0C6F8798E6CC}"/>
          </ac:spMkLst>
        </pc:spChg>
        <pc:spChg chg="del">
          <ac:chgData name="Purcaro Giorgia" userId="04e0203b-d292-4082-b5e7-483f8b12ad4d" providerId="ADAL" clId="{567724B9-F6A6-49E9-B279-2198AEEF7C16}" dt="2026-01-29T21:48:28.196" v="855" actId="478"/>
          <ac:spMkLst>
            <pc:docMk/>
            <pc:sldMk cId="2750071807" sldId="2141412648"/>
            <ac:spMk id="49" creationId="{BB8E800C-876E-B273-C0EE-CFA535D9CE13}"/>
          </ac:spMkLst>
        </pc:spChg>
        <pc:spChg chg="del">
          <ac:chgData name="Purcaro Giorgia" userId="04e0203b-d292-4082-b5e7-483f8b12ad4d" providerId="ADAL" clId="{567724B9-F6A6-49E9-B279-2198AEEF7C16}" dt="2026-01-29T21:48:28.196" v="855" actId="478"/>
          <ac:spMkLst>
            <pc:docMk/>
            <pc:sldMk cId="2750071807" sldId="2141412648"/>
            <ac:spMk id="50" creationId="{CFFAD7D4-B396-19C9-A560-8BEEB40CDA87}"/>
          </ac:spMkLst>
        </pc:spChg>
        <pc:spChg chg="del">
          <ac:chgData name="Purcaro Giorgia" userId="04e0203b-d292-4082-b5e7-483f8b12ad4d" providerId="ADAL" clId="{567724B9-F6A6-49E9-B279-2198AEEF7C16}" dt="2026-01-29T21:48:28.196" v="855" actId="478"/>
          <ac:spMkLst>
            <pc:docMk/>
            <pc:sldMk cId="2750071807" sldId="2141412648"/>
            <ac:spMk id="57" creationId="{D2ACAA80-9361-F0FA-4353-3ACDC16F43EC}"/>
          </ac:spMkLst>
        </pc:spChg>
        <pc:spChg chg="del">
          <ac:chgData name="Purcaro Giorgia" userId="04e0203b-d292-4082-b5e7-483f8b12ad4d" providerId="ADAL" clId="{567724B9-F6A6-49E9-B279-2198AEEF7C16}" dt="2026-01-29T21:48:28.196" v="855" actId="478"/>
          <ac:spMkLst>
            <pc:docMk/>
            <pc:sldMk cId="2750071807" sldId="2141412648"/>
            <ac:spMk id="58" creationId="{B038BCA2-95CD-722C-37FE-CF599153A8FC}"/>
          </ac:spMkLst>
        </pc:spChg>
        <pc:spChg chg="del">
          <ac:chgData name="Purcaro Giorgia" userId="04e0203b-d292-4082-b5e7-483f8b12ad4d" providerId="ADAL" clId="{567724B9-F6A6-49E9-B279-2198AEEF7C16}" dt="2026-01-29T21:48:28.196" v="855" actId="478"/>
          <ac:spMkLst>
            <pc:docMk/>
            <pc:sldMk cId="2750071807" sldId="2141412648"/>
            <ac:spMk id="59" creationId="{F385ED7A-7EF5-9DF5-E2F4-2EDAD3C6FFEE}"/>
          </ac:spMkLst>
        </pc:spChg>
        <pc:spChg chg="del">
          <ac:chgData name="Purcaro Giorgia" userId="04e0203b-d292-4082-b5e7-483f8b12ad4d" providerId="ADAL" clId="{567724B9-F6A6-49E9-B279-2198AEEF7C16}" dt="2026-01-29T21:48:21.673" v="853" actId="478"/>
          <ac:spMkLst>
            <pc:docMk/>
            <pc:sldMk cId="2750071807" sldId="2141412648"/>
            <ac:spMk id="62" creationId="{F51D2573-1798-2B38-208A-A4D07A46FE13}"/>
          </ac:spMkLst>
        </pc:spChg>
        <pc:picChg chg="add mod">
          <ac:chgData name="Purcaro Giorgia" userId="04e0203b-d292-4082-b5e7-483f8b12ad4d" providerId="ADAL" clId="{567724B9-F6A6-49E9-B279-2198AEEF7C16}" dt="2026-01-29T21:57:22.463" v="891" actId="1076"/>
          <ac:picMkLst>
            <pc:docMk/>
            <pc:sldMk cId="2750071807" sldId="2141412648"/>
            <ac:picMk id="15" creationId="{F893EBCC-1F39-80E9-CCCA-1601A6609C08}"/>
          </ac:picMkLst>
        </pc:picChg>
        <pc:picChg chg="del">
          <ac:chgData name="Purcaro Giorgia" userId="04e0203b-d292-4082-b5e7-483f8b12ad4d" providerId="ADAL" clId="{567724B9-F6A6-49E9-B279-2198AEEF7C16}" dt="2026-01-29T21:48:28.196" v="855" actId="478"/>
          <ac:picMkLst>
            <pc:docMk/>
            <pc:sldMk cId="2750071807" sldId="2141412648"/>
            <ac:picMk id="27" creationId="{DD3A6B1B-4DC7-310A-0B2A-3B0AF9ADD667}"/>
          </ac:picMkLst>
        </pc:picChg>
        <pc:picChg chg="del">
          <ac:chgData name="Purcaro Giorgia" userId="04e0203b-d292-4082-b5e7-483f8b12ad4d" providerId="ADAL" clId="{567724B9-F6A6-49E9-B279-2198AEEF7C16}" dt="2026-01-29T21:48:28.196" v="855" actId="478"/>
          <ac:picMkLst>
            <pc:docMk/>
            <pc:sldMk cId="2750071807" sldId="2141412648"/>
            <ac:picMk id="28" creationId="{135FDBBC-9A43-DCD7-F546-984B9C672245}"/>
          </ac:picMkLst>
        </pc:picChg>
        <pc:picChg chg="del">
          <ac:chgData name="Purcaro Giorgia" userId="04e0203b-d292-4082-b5e7-483f8b12ad4d" providerId="ADAL" clId="{567724B9-F6A6-49E9-B279-2198AEEF7C16}" dt="2026-01-29T21:48:28.196" v="855" actId="478"/>
          <ac:picMkLst>
            <pc:docMk/>
            <pc:sldMk cId="2750071807" sldId="2141412648"/>
            <ac:picMk id="29" creationId="{B3DADDD6-C4B1-9D77-6486-7248B6AEBD7F}"/>
          </ac:picMkLst>
        </pc:picChg>
        <pc:picChg chg="del">
          <ac:chgData name="Purcaro Giorgia" userId="04e0203b-d292-4082-b5e7-483f8b12ad4d" providerId="ADAL" clId="{567724B9-F6A6-49E9-B279-2198AEEF7C16}" dt="2026-01-29T21:48:28.196" v="855" actId="478"/>
          <ac:picMkLst>
            <pc:docMk/>
            <pc:sldMk cId="2750071807" sldId="2141412648"/>
            <ac:picMk id="30" creationId="{84ACDEFB-9A36-C5E5-F664-AAB5332B28D3}"/>
          </ac:picMkLst>
        </pc:picChg>
        <pc:picChg chg="del">
          <ac:chgData name="Purcaro Giorgia" userId="04e0203b-d292-4082-b5e7-483f8b12ad4d" providerId="ADAL" clId="{567724B9-F6A6-49E9-B279-2198AEEF7C16}" dt="2026-01-29T21:48:28.196" v="855" actId="478"/>
          <ac:picMkLst>
            <pc:docMk/>
            <pc:sldMk cId="2750071807" sldId="2141412648"/>
            <ac:picMk id="60" creationId="{1784AC2D-F24D-0B31-2B54-1FF5B513FCC6}"/>
          </ac:picMkLst>
        </pc:picChg>
        <pc:picChg chg="del">
          <ac:chgData name="Purcaro Giorgia" userId="04e0203b-d292-4082-b5e7-483f8b12ad4d" providerId="ADAL" clId="{567724B9-F6A6-49E9-B279-2198AEEF7C16}" dt="2026-01-29T21:48:22.774" v="854" actId="478"/>
          <ac:picMkLst>
            <pc:docMk/>
            <pc:sldMk cId="2750071807" sldId="2141412648"/>
            <ac:picMk id="61" creationId="{673F0246-B677-A054-6C36-B6216EDC6C13}"/>
          </ac:picMkLst>
        </pc:picChg>
      </pc:sldChg>
      <pc:sldChg chg="addSp delSp modSp add mod modAnim">
        <pc:chgData name="Purcaro Giorgia" userId="04e0203b-d292-4082-b5e7-483f8b12ad4d" providerId="ADAL" clId="{567724B9-F6A6-49E9-B279-2198AEEF7C16}" dt="2026-01-29T22:03:04.402" v="985" actId="1076"/>
        <pc:sldMkLst>
          <pc:docMk/>
          <pc:sldMk cId="2648697950" sldId="2141412649"/>
        </pc:sldMkLst>
        <pc:spChg chg="mod">
          <ac:chgData name="Purcaro Giorgia" userId="04e0203b-d292-4082-b5e7-483f8b12ad4d" providerId="ADAL" clId="{567724B9-F6A6-49E9-B279-2198AEEF7C16}" dt="2026-01-29T21:58:00.428" v="936" actId="1035"/>
          <ac:spMkLst>
            <pc:docMk/>
            <pc:sldMk cId="2648697950" sldId="2141412649"/>
            <ac:spMk id="4" creationId="{6997202D-D9FC-5F0C-8883-0D9AFCE5B6DE}"/>
          </ac:spMkLst>
        </pc:spChg>
        <pc:spChg chg="mod">
          <ac:chgData name="Purcaro Giorgia" userId="04e0203b-d292-4082-b5e7-483f8b12ad4d" providerId="ADAL" clId="{567724B9-F6A6-49E9-B279-2198AEEF7C16}" dt="2026-01-29T21:57:35.628" v="907" actId="1035"/>
          <ac:spMkLst>
            <pc:docMk/>
            <pc:sldMk cId="2648697950" sldId="2141412649"/>
            <ac:spMk id="5" creationId="{85E1AD10-7560-8F50-F916-CAB494BC5AB2}"/>
          </ac:spMkLst>
        </pc:spChg>
        <pc:spChg chg="mod">
          <ac:chgData name="Purcaro Giorgia" userId="04e0203b-d292-4082-b5e7-483f8b12ad4d" providerId="ADAL" clId="{567724B9-F6A6-49E9-B279-2198AEEF7C16}" dt="2026-01-29T21:58:04.803" v="945" actId="1035"/>
          <ac:spMkLst>
            <pc:docMk/>
            <pc:sldMk cId="2648697950" sldId="2141412649"/>
            <ac:spMk id="6" creationId="{4BC1289C-BB3E-C409-89DD-6765F33BF154}"/>
          </ac:spMkLst>
        </pc:spChg>
        <pc:spChg chg="mod">
          <ac:chgData name="Purcaro Giorgia" userId="04e0203b-d292-4082-b5e7-483f8b12ad4d" providerId="ADAL" clId="{567724B9-F6A6-49E9-B279-2198AEEF7C16}" dt="2026-01-29T21:58:04.803" v="945" actId="1035"/>
          <ac:spMkLst>
            <pc:docMk/>
            <pc:sldMk cId="2648697950" sldId="2141412649"/>
            <ac:spMk id="7" creationId="{B875262D-1F70-2FB2-1776-F01DABA79336}"/>
          </ac:spMkLst>
        </pc:spChg>
        <pc:spChg chg="mod">
          <ac:chgData name="Purcaro Giorgia" userId="04e0203b-d292-4082-b5e7-483f8b12ad4d" providerId="ADAL" clId="{567724B9-F6A6-49E9-B279-2198AEEF7C16}" dt="2026-01-29T21:57:51.966" v="921" actId="1035"/>
          <ac:spMkLst>
            <pc:docMk/>
            <pc:sldMk cId="2648697950" sldId="2141412649"/>
            <ac:spMk id="9" creationId="{2C5C7C77-5DE3-5131-5AC7-BB6764593D2C}"/>
          </ac:spMkLst>
        </pc:spChg>
        <pc:spChg chg="mod">
          <ac:chgData name="Purcaro Giorgia" userId="04e0203b-d292-4082-b5e7-483f8b12ad4d" providerId="ADAL" clId="{567724B9-F6A6-49E9-B279-2198AEEF7C16}" dt="2026-01-29T21:57:35.628" v="907" actId="1035"/>
          <ac:spMkLst>
            <pc:docMk/>
            <pc:sldMk cId="2648697950" sldId="2141412649"/>
            <ac:spMk id="12" creationId="{A3C653DC-D94C-09AE-071E-B460ACF384F2}"/>
          </ac:spMkLst>
        </pc:spChg>
        <pc:spChg chg="mod">
          <ac:chgData name="Purcaro Giorgia" userId="04e0203b-d292-4082-b5e7-483f8b12ad4d" providerId="ADAL" clId="{567724B9-F6A6-49E9-B279-2198AEEF7C16}" dt="2026-01-29T21:57:35.628" v="907" actId="1035"/>
          <ac:spMkLst>
            <pc:docMk/>
            <pc:sldMk cId="2648697950" sldId="2141412649"/>
            <ac:spMk id="13" creationId="{3B32E6FC-C1D5-3EA1-C566-C23EFCE2F795}"/>
          </ac:spMkLst>
        </pc:spChg>
        <pc:spChg chg="mod">
          <ac:chgData name="Purcaro Giorgia" userId="04e0203b-d292-4082-b5e7-483f8b12ad4d" providerId="ADAL" clId="{567724B9-F6A6-49E9-B279-2198AEEF7C16}" dt="2026-01-29T21:57:35.628" v="907" actId="1035"/>
          <ac:spMkLst>
            <pc:docMk/>
            <pc:sldMk cId="2648697950" sldId="2141412649"/>
            <ac:spMk id="14" creationId="{4058A4DE-54D0-D176-C15B-B95752CBC712}"/>
          </ac:spMkLst>
        </pc:spChg>
        <pc:spChg chg="mod">
          <ac:chgData name="Purcaro Giorgia" userId="04e0203b-d292-4082-b5e7-483f8b12ad4d" providerId="ADAL" clId="{567724B9-F6A6-49E9-B279-2198AEEF7C16}" dt="2026-01-29T21:57:51.966" v="921" actId="1035"/>
          <ac:spMkLst>
            <pc:docMk/>
            <pc:sldMk cId="2648697950" sldId="2141412649"/>
            <ac:spMk id="15" creationId="{B93060F1-C82A-DF90-168D-8EB50303CDDD}"/>
          </ac:spMkLst>
        </pc:spChg>
        <pc:spChg chg="mod">
          <ac:chgData name="Purcaro Giorgia" userId="04e0203b-d292-4082-b5e7-483f8b12ad4d" providerId="ADAL" clId="{567724B9-F6A6-49E9-B279-2198AEEF7C16}" dt="2026-01-29T21:57:41.536" v="911" actId="403"/>
          <ac:spMkLst>
            <pc:docMk/>
            <pc:sldMk cId="2648697950" sldId="2141412649"/>
            <ac:spMk id="19" creationId="{66472638-789D-04DB-FBD3-7B2629E7BDFC}"/>
          </ac:spMkLst>
        </pc:spChg>
        <pc:spChg chg="mod">
          <ac:chgData name="Purcaro Giorgia" userId="04e0203b-d292-4082-b5e7-483f8b12ad4d" providerId="ADAL" clId="{567724B9-F6A6-49E9-B279-2198AEEF7C16}" dt="2026-01-29T21:58:04.803" v="945" actId="1035"/>
          <ac:spMkLst>
            <pc:docMk/>
            <pc:sldMk cId="2648697950" sldId="2141412649"/>
            <ac:spMk id="22" creationId="{9A5BA5CA-7673-820D-DD19-570578E1C21E}"/>
          </ac:spMkLst>
        </pc:spChg>
        <pc:spChg chg="mod">
          <ac:chgData name="Purcaro Giorgia" userId="04e0203b-d292-4082-b5e7-483f8b12ad4d" providerId="ADAL" clId="{567724B9-F6A6-49E9-B279-2198AEEF7C16}" dt="2026-01-29T21:58:00.428" v="936" actId="1035"/>
          <ac:spMkLst>
            <pc:docMk/>
            <pc:sldMk cId="2648697950" sldId="2141412649"/>
            <ac:spMk id="23" creationId="{8F3A1A96-4EC3-4943-9A8F-60F0EA409570}"/>
          </ac:spMkLst>
        </pc:spChg>
        <pc:spChg chg="mod">
          <ac:chgData name="Purcaro Giorgia" userId="04e0203b-d292-4082-b5e7-483f8b12ad4d" providerId="ADAL" clId="{567724B9-F6A6-49E9-B279-2198AEEF7C16}" dt="2026-01-29T21:58:00.428" v="936" actId="1035"/>
          <ac:spMkLst>
            <pc:docMk/>
            <pc:sldMk cId="2648697950" sldId="2141412649"/>
            <ac:spMk id="24" creationId="{15D1F634-67CE-6CD2-36AC-14CA56109493}"/>
          </ac:spMkLst>
        </pc:spChg>
        <pc:spChg chg="mod">
          <ac:chgData name="Purcaro Giorgia" userId="04e0203b-d292-4082-b5e7-483f8b12ad4d" providerId="ADAL" clId="{567724B9-F6A6-49E9-B279-2198AEEF7C16}" dt="2026-01-29T21:57:35.628" v="907" actId="1035"/>
          <ac:spMkLst>
            <pc:docMk/>
            <pc:sldMk cId="2648697950" sldId="2141412649"/>
            <ac:spMk id="28" creationId="{E341D993-1E3B-7327-A2FB-11E45EF45649}"/>
          </ac:spMkLst>
        </pc:spChg>
        <pc:spChg chg="mod">
          <ac:chgData name="Purcaro Giorgia" userId="04e0203b-d292-4082-b5e7-483f8b12ad4d" providerId="ADAL" clId="{567724B9-F6A6-49E9-B279-2198AEEF7C16}" dt="2026-01-29T21:56:14.731" v="885" actId="1076"/>
          <ac:spMkLst>
            <pc:docMk/>
            <pc:sldMk cId="2648697950" sldId="2141412649"/>
            <ac:spMk id="30" creationId="{859D9C16-5E50-81AC-2450-084C425AEC9E}"/>
          </ac:spMkLst>
        </pc:spChg>
        <pc:spChg chg="mod">
          <ac:chgData name="Purcaro Giorgia" userId="04e0203b-d292-4082-b5e7-483f8b12ad4d" providerId="ADAL" clId="{567724B9-F6A6-49E9-B279-2198AEEF7C16}" dt="2026-01-29T21:57:35.628" v="907" actId="1035"/>
          <ac:spMkLst>
            <pc:docMk/>
            <pc:sldMk cId="2648697950" sldId="2141412649"/>
            <ac:spMk id="33" creationId="{31F71249-8CF4-F4D6-5F6F-F29BDBBDC595}"/>
          </ac:spMkLst>
        </pc:spChg>
        <pc:spChg chg="add mod">
          <ac:chgData name="Purcaro Giorgia" userId="04e0203b-d292-4082-b5e7-483f8b12ad4d" providerId="ADAL" clId="{567724B9-F6A6-49E9-B279-2198AEEF7C16}" dt="2026-01-29T21:55:33.464" v="868" actId="1076"/>
          <ac:spMkLst>
            <pc:docMk/>
            <pc:sldMk cId="2648697950" sldId="2141412649"/>
            <ac:spMk id="36" creationId="{363B081A-4ECE-FC77-39AA-170A5DDC6ED5}"/>
          </ac:spMkLst>
        </pc:spChg>
        <pc:spChg chg="add mod">
          <ac:chgData name="Purcaro Giorgia" userId="04e0203b-d292-4082-b5e7-483f8b12ad4d" providerId="ADAL" clId="{567724B9-F6A6-49E9-B279-2198AEEF7C16}" dt="2026-01-29T21:55:38.839" v="872" actId="14100"/>
          <ac:spMkLst>
            <pc:docMk/>
            <pc:sldMk cId="2648697950" sldId="2141412649"/>
            <ac:spMk id="37" creationId="{DAEFE7B4-06AB-F4C3-31A4-22AA5A031C13}"/>
          </ac:spMkLst>
        </pc:spChg>
        <pc:spChg chg="add mod">
          <ac:chgData name="Purcaro Giorgia" userId="04e0203b-d292-4082-b5e7-483f8b12ad4d" providerId="ADAL" clId="{567724B9-F6A6-49E9-B279-2198AEEF7C16}" dt="2026-01-29T21:55:33.464" v="868" actId="1076"/>
          <ac:spMkLst>
            <pc:docMk/>
            <pc:sldMk cId="2648697950" sldId="2141412649"/>
            <ac:spMk id="38" creationId="{A36F44A3-0844-23DF-599B-149A1C1E9AB4}"/>
          </ac:spMkLst>
        </pc:spChg>
        <pc:spChg chg="add mod">
          <ac:chgData name="Purcaro Giorgia" userId="04e0203b-d292-4082-b5e7-483f8b12ad4d" providerId="ADAL" clId="{567724B9-F6A6-49E9-B279-2198AEEF7C16}" dt="2026-01-29T21:58:23.139" v="948"/>
          <ac:spMkLst>
            <pc:docMk/>
            <pc:sldMk cId="2648697950" sldId="2141412649"/>
            <ac:spMk id="42" creationId="{1D4B8E6E-24F4-A14B-537E-3C2852B07531}"/>
          </ac:spMkLst>
        </pc:spChg>
        <pc:spChg chg="add mod">
          <ac:chgData name="Purcaro Giorgia" userId="04e0203b-d292-4082-b5e7-483f8b12ad4d" providerId="ADAL" clId="{567724B9-F6A6-49E9-B279-2198AEEF7C16}" dt="2026-01-29T21:55:33.464" v="868" actId="1076"/>
          <ac:spMkLst>
            <pc:docMk/>
            <pc:sldMk cId="2648697950" sldId="2141412649"/>
            <ac:spMk id="43" creationId="{5B80A1D1-7880-DE09-C8F4-C081E6CDB84F}"/>
          </ac:spMkLst>
        </pc:spChg>
        <pc:spChg chg="mod">
          <ac:chgData name="Purcaro Giorgia" userId="04e0203b-d292-4082-b5e7-483f8b12ad4d" providerId="ADAL" clId="{567724B9-F6A6-49E9-B279-2198AEEF7C16}" dt="2026-01-29T21:56:11.295" v="883" actId="1076"/>
          <ac:spMkLst>
            <pc:docMk/>
            <pc:sldMk cId="2648697950" sldId="2141412649"/>
            <ac:spMk id="48" creationId="{8227E775-5610-0886-C9AA-72D9B0C46341}"/>
          </ac:spMkLst>
        </pc:spChg>
        <pc:picChg chg="mod">
          <ac:chgData name="Purcaro Giorgia" userId="04e0203b-d292-4082-b5e7-483f8b12ad4d" providerId="ADAL" clId="{567724B9-F6A6-49E9-B279-2198AEEF7C16}" dt="2026-01-29T21:57:51.966" v="921" actId="1035"/>
          <ac:picMkLst>
            <pc:docMk/>
            <pc:sldMk cId="2648697950" sldId="2141412649"/>
            <ac:picMk id="18" creationId="{797E1673-FD65-2B09-2388-895EBD3D1347}"/>
          </ac:picMkLst>
        </pc:picChg>
        <pc:picChg chg="add del mod">
          <ac:chgData name="Purcaro Giorgia" userId="04e0203b-d292-4082-b5e7-483f8b12ad4d" providerId="ADAL" clId="{567724B9-F6A6-49E9-B279-2198AEEF7C16}" dt="2026-01-29T21:58:04.803" v="945" actId="1035"/>
          <ac:picMkLst>
            <pc:docMk/>
            <pc:sldMk cId="2648697950" sldId="2141412649"/>
            <ac:picMk id="29" creationId="{B8889D9C-4F7F-AE98-8123-3ADAC30AB013}"/>
          </ac:picMkLst>
        </pc:picChg>
        <pc:picChg chg="add del mod">
          <ac:chgData name="Purcaro Giorgia" userId="04e0203b-d292-4082-b5e7-483f8b12ad4d" providerId="ADAL" clId="{567724B9-F6A6-49E9-B279-2198AEEF7C16}" dt="2026-01-29T21:55:41.618" v="873" actId="478"/>
          <ac:picMkLst>
            <pc:docMk/>
            <pc:sldMk cId="2648697950" sldId="2141412649"/>
            <ac:picMk id="41" creationId="{B299C1C2-6416-D4C2-A19E-F7F4A809BEB1}"/>
          </ac:picMkLst>
        </pc:picChg>
        <pc:picChg chg="mod">
          <ac:chgData name="Purcaro Giorgia" userId="04e0203b-d292-4082-b5e7-483f8b12ad4d" providerId="ADAL" clId="{567724B9-F6A6-49E9-B279-2198AEEF7C16}" dt="2026-01-29T21:58:00.428" v="936" actId="1035"/>
          <ac:picMkLst>
            <pc:docMk/>
            <pc:sldMk cId="2648697950" sldId="2141412649"/>
            <ac:picMk id="46" creationId="{E95ECFBE-294F-37D6-A541-7D070ACF9D48}"/>
          </ac:picMkLst>
        </pc:picChg>
        <pc:picChg chg="mod">
          <ac:chgData name="Purcaro Giorgia" userId="04e0203b-d292-4082-b5e7-483f8b12ad4d" providerId="ADAL" clId="{567724B9-F6A6-49E9-B279-2198AEEF7C16}" dt="2026-01-29T21:58:00.428" v="936" actId="1035"/>
          <ac:picMkLst>
            <pc:docMk/>
            <pc:sldMk cId="2648697950" sldId="2141412649"/>
            <ac:picMk id="47" creationId="{88D51B03-76E2-D03D-D2C3-DFC980D1ABBB}"/>
          </ac:picMkLst>
        </pc:picChg>
        <pc:picChg chg="add mod">
          <ac:chgData name="Purcaro Giorgia" userId="04e0203b-d292-4082-b5e7-483f8b12ad4d" providerId="ADAL" clId="{567724B9-F6A6-49E9-B279-2198AEEF7C16}" dt="2026-01-29T22:03:04.402" v="985" actId="1076"/>
          <ac:picMkLst>
            <pc:docMk/>
            <pc:sldMk cId="2648697950" sldId="2141412649"/>
            <ac:picMk id="49" creationId="{AAAC5744-668D-00DD-C1FE-A177497C1E88}"/>
          </ac:picMkLst>
        </pc:picChg>
        <pc:cxnChg chg="mod">
          <ac:chgData name="Purcaro Giorgia" userId="04e0203b-d292-4082-b5e7-483f8b12ad4d" providerId="ADAL" clId="{567724B9-F6A6-49E9-B279-2198AEEF7C16}" dt="2026-01-29T21:57:51.966" v="921" actId="1035"/>
          <ac:cxnSpMkLst>
            <pc:docMk/>
            <pc:sldMk cId="2648697950" sldId="2141412649"/>
            <ac:cxnSpMk id="16" creationId="{17196E26-300F-72AB-26FF-44BD62773A41}"/>
          </ac:cxnSpMkLst>
        </pc:cxnChg>
        <pc:cxnChg chg="mod">
          <ac:chgData name="Purcaro Giorgia" userId="04e0203b-d292-4082-b5e7-483f8b12ad4d" providerId="ADAL" clId="{567724B9-F6A6-49E9-B279-2198AEEF7C16}" dt="2026-01-29T21:58:04.803" v="945" actId="1035"/>
          <ac:cxnSpMkLst>
            <pc:docMk/>
            <pc:sldMk cId="2648697950" sldId="2141412649"/>
            <ac:cxnSpMk id="25" creationId="{9A180654-C26D-4499-01C8-78D760BDB89A}"/>
          </ac:cxnSpMkLst>
        </pc:cxnChg>
        <pc:cxnChg chg="mod">
          <ac:chgData name="Purcaro Giorgia" userId="04e0203b-d292-4082-b5e7-483f8b12ad4d" providerId="ADAL" clId="{567724B9-F6A6-49E9-B279-2198AEEF7C16}" dt="2026-01-29T21:58:00.428" v="936" actId="1035"/>
          <ac:cxnSpMkLst>
            <pc:docMk/>
            <pc:sldMk cId="2648697950" sldId="2141412649"/>
            <ac:cxnSpMk id="26" creationId="{349E5DBC-98C1-FFBC-6D2F-8165E5B0BCAF}"/>
          </ac:cxnSpMkLst>
        </pc:cxnChg>
        <pc:cxnChg chg="mod">
          <ac:chgData name="Purcaro Giorgia" userId="04e0203b-d292-4082-b5e7-483f8b12ad4d" providerId="ADAL" clId="{567724B9-F6A6-49E9-B279-2198AEEF7C16}" dt="2026-01-29T21:58:04.803" v="945" actId="1035"/>
          <ac:cxnSpMkLst>
            <pc:docMk/>
            <pc:sldMk cId="2648697950" sldId="2141412649"/>
            <ac:cxnSpMk id="27" creationId="{934B1D01-051C-5840-C9E8-B1AFE8C8F3F3}"/>
          </ac:cxnSpMkLst>
        </pc:cxnChg>
        <pc:cxnChg chg="mod">
          <ac:chgData name="Purcaro Giorgia" userId="04e0203b-d292-4082-b5e7-483f8b12ad4d" providerId="ADAL" clId="{567724B9-F6A6-49E9-B279-2198AEEF7C16}" dt="2026-01-29T21:58:00.428" v="936" actId="1035"/>
          <ac:cxnSpMkLst>
            <pc:docMk/>
            <pc:sldMk cId="2648697950" sldId="2141412649"/>
            <ac:cxnSpMk id="32" creationId="{7612FC9A-D063-BDF8-FACB-B2715586F968}"/>
          </ac:cxnSpMkLst>
        </pc:cxnChg>
        <pc:cxnChg chg="add mod">
          <ac:chgData name="Purcaro Giorgia" userId="04e0203b-d292-4082-b5e7-483f8b12ad4d" providerId="ADAL" clId="{567724B9-F6A6-49E9-B279-2198AEEF7C16}" dt="2026-01-29T21:55:38.839" v="872" actId="14100"/>
          <ac:cxnSpMkLst>
            <pc:docMk/>
            <pc:sldMk cId="2648697950" sldId="2141412649"/>
            <ac:cxnSpMk id="39" creationId="{15976E80-8496-0B09-F5E6-C5AC3DB1F290}"/>
          </ac:cxnSpMkLst>
        </pc:cxnChg>
        <pc:cxnChg chg="add mod">
          <ac:chgData name="Purcaro Giorgia" userId="04e0203b-d292-4082-b5e7-483f8b12ad4d" providerId="ADAL" clId="{567724B9-F6A6-49E9-B279-2198AEEF7C16}" dt="2026-01-29T21:55:38.839" v="872" actId="14100"/>
          <ac:cxnSpMkLst>
            <pc:docMk/>
            <pc:sldMk cId="2648697950" sldId="2141412649"/>
            <ac:cxnSpMk id="40" creationId="{E6A297D1-FF88-B29B-7646-129E65E099C9}"/>
          </ac:cxnSpMkLst>
        </pc:cxnChg>
      </pc:sldChg>
      <pc:sldChg chg="add modAnim">
        <pc:chgData name="Purcaro Giorgia" userId="04e0203b-d292-4082-b5e7-483f8b12ad4d" providerId="ADAL" clId="{567724B9-F6A6-49E9-B279-2198AEEF7C16}" dt="2026-01-29T22:02:25.429" v="982"/>
        <pc:sldMkLst>
          <pc:docMk/>
          <pc:sldMk cId="2396195965" sldId="2141412650"/>
        </pc:sldMkLst>
      </pc:sldChg>
      <pc:sldChg chg="addSp modSp add mod modAnim">
        <pc:chgData name="Purcaro Giorgia" userId="04e0203b-d292-4082-b5e7-483f8b12ad4d" providerId="ADAL" clId="{567724B9-F6A6-49E9-B279-2198AEEF7C16}" dt="2026-01-29T22:02:03.465" v="981"/>
        <pc:sldMkLst>
          <pc:docMk/>
          <pc:sldMk cId="1282718457" sldId="2141412651"/>
        </pc:sldMkLst>
        <pc:spChg chg="add mod ord">
          <ac:chgData name="Purcaro Giorgia" userId="04e0203b-d292-4082-b5e7-483f8b12ad4d" providerId="ADAL" clId="{567724B9-F6A6-49E9-B279-2198AEEF7C16}" dt="2026-01-29T22:01:50.458" v="980" actId="1035"/>
          <ac:spMkLst>
            <pc:docMk/>
            <pc:sldMk cId="1282718457" sldId="2141412651"/>
            <ac:spMk id="8" creationId="{0EB1FFB1-DA76-6BCA-2AC9-27508D11A83D}"/>
          </ac:spMkLst>
        </pc:spChg>
      </pc:sldChg>
      <pc:sldMasterChg chg="modSldLayout">
        <pc:chgData name="Purcaro Giorgia" userId="04e0203b-d292-4082-b5e7-483f8b12ad4d" providerId="ADAL" clId="{567724B9-F6A6-49E9-B279-2198AEEF7C16}" dt="2026-01-21T08:56:08.889" v="117" actId="1076"/>
        <pc:sldMasterMkLst>
          <pc:docMk/>
          <pc:sldMasterMk cId="2645205359" sldId="2147483660"/>
        </pc:sldMasterMkLst>
        <pc:sldLayoutChg chg="addSp delSp modSp mod">
          <pc:chgData name="Purcaro Giorgia" userId="04e0203b-d292-4082-b5e7-483f8b12ad4d" providerId="ADAL" clId="{567724B9-F6A6-49E9-B279-2198AEEF7C16}" dt="2026-01-21T08:56:08.889" v="117" actId="1076"/>
          <pc:sldLayoutMkLst>
            <pc:docMk/>
            <pc:sldMasterMk cId="2645205359" sldId="2147483660"/>
            <pc:sldLayoutMk cId="3510766608" sldId="2147483667"/>
          </pc:sldLayoutMkLst>
          <pc:spChg chg="mod">
            <ac:chgData name="Purcaro Giorgia" userId="04e0203b-d292-4082-b5e7-483f8b12ad4d" providerId="ADAL" clId="{567724B9-F6A6-49E9-B279-2198AEEF7C16}" dt="2026-01-21T08:53:16.122" v="82" actId="1076"/>
            <ac:spMkLst>
              <pc:docMk/>
              <pc:sldMasterMk cId="2645205359" sldId="2147483660"/>
              <pc:sldLayoutMk cId="3510766608" sldId="2147483667"/>
              <ac:spMk id="4" creationId="{00000000-0000-0000-0000-000000000000}"/>
            </ac:spMkLst>
          </pc:spChg>
          <pc:spChg chg="mod">
            <ac:chgData name="Purcaro Giorgia" userId="04e0203b-d292-4082-b5e7-483f8b12ad4d" providerId="ADAL" clId="{567724B9-F6A6-49E9-B279-2198AEEF7C16}" dt="2026-01-21T08:51:06.170" v="66" actId="1076"/>
            <ac:spMkLst>
              <pc:docMk/>
              <pc:sldMasterMk cId="2645205359" sldId="2147483660"/>
              <pc:sldLayoutMk cId="3510766608" sldId="2147483667"/>
              <ac:spMk id="8" creationId="{B5DE2F7F-2776-E915-E912-6F59B1EC5BEC}"/>
            </ac:spMkLst>
          </pc:spChg>
          <pc:grpChg chg="add mod">
            <ac:chgData name="Purcaro Giorgia" userId="04e0203b-d292-4082-b5e7-483f8b12ad4d" providerId="ADAL" clId="{567724B9-F6A6-49E9-B279-2198AEEF7C16}" dt="2026-01-21T08:55:39.153" v="106" actId="1076"/>
            <ac:grpSpMkLst>
              <pc:docMk/>
              <pc:sldMasterMk cId="2645205359" sldId="2147483660"/>
              <pc:sldLayoutMk cId="3510766608" sldId="2147483667"/>
              <ac:grpSpMk id="6" creationId="{C834E28C-0FF7-C6E5-94DA-95BB0D938D69}"/>
            </ac:grpSpMkLst>
          </pc:grpChg>
          <pc:picChg chg="add mod">
            <ac:chgData name="Purcaro Giorgia" userId="04e0203b-d292-4082-b5e7-483f8b12ad4d" providerId="ADAL" clId="{567724B9-F6A6-49E9-B279-2198AEEF7C16}" dt="2026-01-21T08:56:08.889" v="117" actId="1076"/>
            <ac:picMkLst>
              <pc:docMk/>
              <pc:sldMasterMk cId="2645205359" sldId="2147483660"/>
              <pc:sldLayoutMk cId="3510766608" sldId="2147483667"/>
              <ac:picMk id="5" creationId="{7F70BC10-B1CA-39CE-FA51-D5736AEF01BC}"/>
            </ac:picMkLst>
          </pc:picChg>
          <pc:picChg chg="mod">
            <ac:chgData name="Purcaro Giorgia" userId="04e0203b-d292-4082-b5e7-483f8b12ad4d" providerId="ADAL" clId="{567724B9-F6A6-49E9-B279-2198AEEF7C16}" dt="2026-01-21T08:51:06.170" v="66" actId="1076"/>
            <ac:picMkLst>
              <pc:docMk/>
              <pc:sldMasterMk cId="2645205359" sldId="2147483660"/>
              <pc:sldLayoutMk cId="3510766608" sldId="2147483667"/>
              <ac:picMk id="7" creationId="{DD7D0C71-1277-689F-F7FC-D5428A15A62E}"/>
            </ac:picMkLst>
          </pc:picChg>
          <pc:picChg chg="add mod">
            <ac:chgData name="Purcaro Giorgia" userId="04e0203b-d292-4082-b5e7-483f8b12ad4d" providerId="ADAL" clId="{567724B9-F6A6-49E9-B279-2198AEEF7C16}" dt="2026-01-21T08:53:12.714" v="81" actId="14100"/>
            <ac:picMkLst>
              <pc:docMk/>
              <pc:sldMasterMk cId="2645205359" sldId="2147483660"/>
              <pc:sldLayoutMk cId="3510766608" sldId="2147483667"/>
              <ac:picMk id="10" creationId="{96B005BC-E2B5-8AA7-8EA2-8EFE2E6287CD}"/>
            </ac:picMkLst>
          </pc:picChg>
          <pc:picChg chg="add mod">
            <ac:chgData name="Purcaro Giorgia" userId="04e0203b-d292-4082-b5e7-483f8b12ad4d" providerId="ADAL" clId="{567724B9-F6A6-49E9-B279-2198AEEF7C16}" dt="2026-01-21T08:54:10.914" v="92" actId="14100"/>
            <ac:picMkLst>
              <pc:docMk/>
              <pc:sldMasterMk cId="2645205359" sldId="2147483660"/>
              <pc:sldLayoutMk cId="3510766608" sldId="2147483667"/>
              <ac:picMk id="11" creationId="{FE57A448-3643-B726-3B4E-C1F0C25ADA48}"/>
            </ac:picMkLst>
          </pc:picChg>
          <pc:picChg chg="add mod modCrop">
            <ac:chgData name="Purcaro Giorgia" userId="04e0203b-d292-4082-b5e7-483f8b12ad4d" providerId="ADAL" clId="{567724B9-F6A6-49E9-B279-2198AEEF7C16}" dt="2026-01-21T08:56:03.801" v="115" actId="1076"/>
            <ac:picMkLst>
              <pc:docMk/>
              <pc:sldMasterMk cId="2645205359" sldId="2147483660"/>
              <pc:sldLayoutMk cId="3510766608" sldId="2147483667"/>
              <ac:picMk id="13" creationId="{5FD835A9-0DC8-C646-E447-04CF81A37A35}"/>
            </ac:picMkLst>
          </pc:picChg>
        </pc:sldLayoutChg>
      </pc:sldMasterChg>
    </pc:docChg>
  </pc:docChgLst>
  <pc:docChgLst>
    <pc:chgData name="Purcaro Giorgia" userId="04e0203b-d292-4082-b5e7-483f8b12ad4d" providerId="ADAL" clId="{80DDA463-10A7-45D2-AD5D-39FBB674F65E}"/>
    <pc:docChg chg="custSel addSld modSld">
      <pc:chgData name="Purcaro Giorgia" userId="04e0203b-d292-4082-b5e7-483f8b12ad4d" providerId="ADAL" clId="{80DDA463-10A7-45D2-AD5D-39FBB674F65E}" dt="2026-01-30T12:01:47.499" v="2"/>
      <pc:docMkLst>
        <pc:docMk/>
      </pc:docMkLst>
      <pc:sldChg chg="add">
        <pc:chgData name="Purcaro Giorgia" userId="04e0203b-d292-4082-b5e7-483f8b12ad4d" providerId="ADAL" clId="{80DDA463-10A7-45D2-AD5D-39FBB674F65E}" dt="2026-01-30T12:01:47.499" v="2"/>
        <pc:sldMkLst>
          <pc:docMk/>
          <pc:sldMk cId="3177505637" sldId="2141412604"/>
        </pc:sldMkLst>
      </pc:sldChg>
      <pc:sldChg chg="addSp delSp modSp mod">
        <pc:chgData name="Purcaro Giorgia" userId="04e0203b-d292-4082-b5e7-483f8b12ad4d" providerId="ADAL" clId="{80DDA463-10A7-45D2-AD5D-39FBB674F65E}" dt="2026-01-30T12:01:32.256" v="1" actId="478"/>
        <pc:sldMkLst>
          <pc:docMk/>
          <pc:sldMk cId="1922157418" sldId="2141412655"/>
        </pc:sldMkLst>
        <pc:picChg chg="add del mod">
          <ac:chgData name="Purcaro Giorgia" userId="04e0203b-d292-4082-b5e7-483f8b12ad4d" providerId="ADAL" clId="{80DDA463-10A7-45D2-AD5D-39FBB674F65E}" dt="2026-01-30T12:01:32.256" v="1" actId="478"/>
          <ac:picMkLst>
            <pc:docMk/>
            <pc:sldMk cId="1922157418" sldId="2141412655"/>
            <ac:picMk id="4" creationId="{40580F05-75D1-23E7-5BA4-D6CEC05DDB29}"/>
          </ac:picMkLst>
        </pc:picChg>
      </pc:sldChg>
    </pc:docChg>
  </pc:docChgLst>
  <pc:docChgLst>
    <pc:chgData name="Purcaro Giorgia" userId="04e0203b-d292-4082-b5e7-483f8b12ad4d" providerId="ADAL" clId="{592DCE13-3E1B-491B-8E2F-54072E6EAE07}"/>
    <pc:docChg chg="undo custSel addSld delSld modSld sldOrd delMainMaster">
      <pc:chgData name="Purcaro Giorgia" userId="04e0203b-d292-4082-b5e7-483f8b12ad4d" providerId="ADAL" clId="{592DCE13-3E1B-491B-8E2F-54072E6EAE07}" dt="2026-01-30T12:51:27.805" v="2528"/>
      <pc:docMkLst>
        <pc:docMk/>
      </pc:docMkLst>
      <pc:sldChg chg="del">
        <pc:chgData name="Purcaro Giorgia" userId="04e0203b-d292-4082-b5e7-483f8b12ad4d" providerId="ADAL" clId="{592DCE13-3E1B-491B-8E2F-54072E6EAE07}" dt="2026-01-30T10:12:06.069" v="2082" actId="47"/>
        <pc:sldMkLst>
          <pc:docMk/>
          <pc:sldMk cId="304589236" sldId="259"/>
        </pc:sldMkLst>
      </pc:sldChg>
      <pc:sldChg chg="addSp delSp modSp mod modTransition">
        <pc:chgData name="Purcaro Giorgia" userId="04e0203b-d292-4082-b5e7-483f8b12ad4d" providerId="ADAL" clId="{592DCE13-3E1B-491B-8E2F-54072E6EAE07}" dt="2026-01-30T12:48:16.497" v="2508"/>
        <pc:sldMkLst>
          <pc:docMk/>
          <pc:sldMk cId="2569030329" sldId="404"/>
        </pc:sldMkLst>
        <pc:spChg chg="mod">
          <ac:chgData name="Purcaro Giorgia" userId="04e0203b-d292-4082-b5e7-483f8b12ad4d" providerId="ADAL" clId="{592DCE13-3E1B-491B-8E2F-54072E6EAE07}" dt="2026-01-28T16:40:02.242" v="466" actId="1076"/>
          <ac:spMkLst>
            <pc:docMk/>
            <pc:sldMk cId="2569030329" sldId="404"/>
            <ac:spMk id="2" creationId="{00000000-0000-0000-0000-000000000000}"/>
          </ac:spMkLst>
        </pc:spChg>
        <pc:spChg chg="mod">
          <ac:chgData name="Purcaro Giorgia" userId="04e0203b-d292-4082-b5e7-483f8b12ad4d" providerId="ADAL" clId="{592DCE13-3E1B-491B-8E2F-54072E6EAE07}" dt="2026-01-29T16:00:55.736" v="1754" actId="404"/>
          <ac:spMkLst>
            <pc:docMk/>
            <pc:sldMk cId="2569030329" sldId="404"/>
            <ac:spMk id="4" creationId="{00000000-0000-0000-0000-000000000000}"/>
          </ac:spMkLst>
        </pc:spChg>
        <pc:picChg chg="mod">
          <ac:chgData name="Purcaro Giorgia" userId="04e0203b-d292-4082-b5e7-483f8b12ad4d" providerId="ADAL" clId="{592DCE13-3E1B-491B-8E2F-54072E6EAE07}" dt="2026-01-28T16:39:57.290" v="464" actId="1076"/>
          <ac:picMkLst>
            <pc:docMk/>
            <pc:sldMk cId="2569030329" sldId="404"/>
            <ac:picMk id="11" creationId="{22E71500-5D37-6AE3-82A2-C3F57764739B}"/>
          </ac:picMkLst>
        </pc:picChg>
      </pc:sldChg>
      <pc:sldChg chg="add">
        <pc:chgData name="Purcaro Giorgia" userId="04e0203b-d292-4082-b5e7-483f8b12ad4d" providerId="ADAL" clId="{592DCE13-3E1B-491B-8E2F-54072E6EAE07}" dt="2026-01-30T12:51:27.805" v="2528"/>
        <pc:sldMkLst>
          <pc:docMk/>
          <pc:sldMk cId="3344832522" sldId="451"/>
        </pc:sldMkLst>
      </pc:sldChg>
      <pc:sldChg chg="addSp delSp modSp add mod ord modTransition modAnim">
        <pc:chgData name="Purcaro Giorgia" userId="04e0203b-d292-4082-b5e7-483f8b12ad4d" providerId="ADAL" clId="{592DCE13-3E1B-491B-8E2F-54072E6EAE07}" dt="2026-01-30T12:48:16.497" v="2508"/>
        <pc:sldMkLst>
          <pc:docMk/>
          <pc:sldMk cId="3369137165" sldId="467"/>
        </pc:sldMkLst>
        <pc:spChg chg="mod">
          <ac:chgData name="Purcaro Giorgia" userId="04e0203b-d292-4082-b5e7-483f8b12ad4d" providerId="ADAL" clId="{592DCE13-3E1B-491B-8E2F-54072E6EAE07}" dt="2026-01-29T12:53:42.392" v="648" actId="1076"/>
          <ac:spMkLst>
            <pc:docMk/>
            <pc:sldMk cId="3369137165" sldId="467"/>
            <ac:spMk id="4" creationId="{00000000-0000-0000-0000-000000000000}"/>
          </ac:spMkLst>
        </pc:spChg>
        <pc:spChg chg="del">
          <ac:chgData name="Purcaro Giorgia" userId="04e0203b-d292-4082-b5e7-483f8b12ad4d" providerId="ADAL" clId="{592DCE13-3E1B-491B-8E2F-54072E6EAE07}" dt="2026-01-29T12:55:02.783" v="661" actId="478"/>
          <ac:spMkLst>
            <pc:docMk/>
            <pc:sldMk cId="3369137165" sldId="467"/>
            <ac:spMk id="5" creationId="{00000000-0000-0000-0000-000000000000}"/>
          </ac:spMkLst>
        </pc:spChg>
        <pc:spChg chg="add mod">
          <ac:chgData name="Purcaro Giorgia" userId="04e0203b-d292-4082-b5e7-483f8b12ad4d" providerId="ADAL" clId="{592DCE13-3E1B-491B-8E2F-54072E6EAE07}" dt="2026-01-29T12:55:09.496" v="686" actId="20577"/>
          <ac:spMkLst>
            <pc:docMk/>
            <pc:sldMk cId="3369137165" sldId="467"/>
            <ac:spMk id="6" creationId="{F6002D0D-EE18-137A-E4C8-96BEE59B0263}"/>
          </ac:spMkLst>
        </pc:spChg>
        <pc:spChg chg="add mod">
          <ac:chgData name="Purcaro Giorgia" userId="04e0203b-d292-4082-b5e7-483f8b12ad4d" providerId="ADAL" clId="{592DCE13-3E1B-491B-8E2F-54072E6EAE07}" dt="2026-01-29T12:55:28.876" v="689" actId="1076"/>
          <ac:spMkLst>
            <pc:docMk/>
            <pc:sldMk cId="3369137165" sldId="467"/>
            <ac:spMk id="8" creationId="{AC1137DA-42F3-6789-049B-A391F8867470}"/>
          </ac:spMkLst>
        </pc:spChg>
        <pc:picChg chg="mod">
          <ac:chgData name="Purcaro Giorgia" userId="04e0203b-d292-4082-b5e7-483f8b12ad4d" providerId="ADAL" clId="{592DCE13-3E1B-491B-8E2F-54072E6EAE07}" dt="2026-01-29T12:53:30.879" v="647" actId="1076"/>
          <ac:picMkLst>
            <pc:docMk/>
            <pc:sldMk cId="3369137165" sldId="467"/>
            <ac:picMk id="2" creationId="{00000000-0000-0000-0000-000000000000}"/>
          </ac:picMkLst>
        </pc:picChg>
        <pc:picChg chg="mod">
          <ac:chgData name="Purcaro Giorgia" userId="04e0203b-d292-4082-b5e7-483f8b12ad4d" providerId="ADAL" clId="{592DCE13-3E1B-491B-8E2F-54072E6EAE07}" dt="2026-01-29T12:55:21.005" v="687" actId="1076"/>
          <ac:picMkLst>
            <pc:docMk/>
            <pc:sldMk cId="3369137165" sldId="467"/>
            <ac:picMk id="3" creationId="{00000000-0000-0000-0000-000000000000}"/>
          </ac:picMkLst>
        </pc:picChg>
        <pc:picChg chg="mod">
          <ac:chgData name="Purcaro Giorgia" userId="04e0203b-d292-4082-b5e7-483f8b12ad4d" providerId="ADAL" clId="{592DCE13-3E1B-491B-8E2F-54072E6EAE07}" dt="2026-01-29T12:55:21.005" v="687" actId="1076"/>
          <ac:picMkLst>
            <pc:docMk/>
            <pc:sldMk cId="3369137165" sldId="467"/>
            <ac:picMk id="7" creationId="{00000000-0000-0000-0000-000000000000}"/>
          </ac:picMkLst>
        </pc:picChg>
        <pc:picChg chg="mod">
          <ac:chgData name="Purcaro Giorgia" userId="04e0203b-d292-4082-b5e7-483f8b12ad4d" providerId="ADAL" clId="{592DCE13-3E1B-491B-8E2F-54072E6EAE07}" dt="2026-01-29T12:53:28.768" v="646" actId="1076"/>
          <ac:picMkLst>
            <pc:docMk/>
            <pc:sldMk cId="3369137165" sldId="467"/>
            <ac:picMk id="9" creationId="{00000000-0000-0000-0000-000000000000}"/>
          </ac:picMkLst>
        </pc:picChg>
        <pc:picChg chg="mod">
          <ac:chgData name="Purcaro Giorgia" userId="04e0203b-d292-4082-b5e7-483f8b12ad4d" providerId="ADAL" clId="{592DCE13-3E1B-491B-8E2F-54072E6EAE07}" dt="2026-01-29T12:53:07.049" v="639" actId="1076"/>
          <ac:picMkLst>
            <pc:docMk/>
            <pc:sldMk cId="3369137165" sldId="467"/>
            <ac:picMk id="37890" creationId="{00000000-0000-0000-0000-000000000000}"/>
          </ac:picMkLst>
        </pc:picChg>
        <pc:cxnChg chg="mod">
          <ac:chgData name="Purcaro Giorgia" userId="04e0203b-d292-4082-b5e7-483f8b12ad4d" providerId="ADAL" clId="{592DCE13-3E1B-491B-8E2F-54072E6EAE07}" dt="2026-01-29T12:53:42.392" v="648" actId="1076"/>
          <ac:cxnSpMkLst>
            <pc:docMk/>
            <pc:sldMk cId="3369137165" sldId="467"/>
            <ac:cxnSpMk id="10" creationId="{00000000-0000-0000-0000-000000000000}"/>
          </ac:cxnSpMkLst>
        </pc:cxnChg>
        <pc:cxnChg chg="mod">
          <ac:chgData name="Purcaro Giorgia" userId="04e0203b-d292-4082-b5e7-483f8b12ad4d" providerId="ADAL" clId="{592DCE13-3E1B-491B-8E2F-54072E6EAE07}" dt="2026-01-29T12:53:42.392" v="648" actId="1076"/>
          <ac:cxnSpMkLst>
            <pc:docMk/>
            <pc:sldMk cId="3369137165" sldId="467"/>
            <ac:cxnSpMk id="12" creationId="{00000000-0000-0000-0000-000000000000}"/>
          </ac:cxnSpMkLst>
        </pc:cxnChg>
        <pc:cxnChg chg="mod">
          <ac:chgData name="Purcaro Giorgia" userId="04e0203b-d292-4082-b5e7-483f8b12ad4d" providerId="ADAL" clId="{592DCE13-3E1B-491B-8E2F-54072E6EAE07}" dt="2026-01-29T12:53:42.392" v="648" actId="1076"/>
          <ac:cxnSpMkLst>
            <pc:docMk/>
            <pc:sldMk cId="3369137165" sldId="467"/>
            <ac:cxnSpMk id="13" creationId="{00000000-0000-0000-0000-000000000000}"/>
          </ac:cxnSpMkLst>
        </pc:cxnChg>
        <pc:cxnChg chg="mod">
          <ac:chgData name="Purcaro Giorgia" userId="04e0203b-d292-4082-b5e7-483f8b12ad4d" providerId="ADAL" clId="{592DCE13-3E1B-491B-8E2F-54072E6EAE07}" dt="2026-01-29T12:53:42.392" v="648" actId="1076"/>
          <ac:cxnSpMkLst>
            <pc:docMk/>
            <pc:sldMk cId="3369137165" sldId="467"/>
            <ac:cxnSpMk id="14" creationId="{00000000-0000-0000-0000-000000000000}"/>
          </ac:cxnSpMkLst>
        </pc:cxnChg>
        <pc:cxnChg chg="mod">
          <ac:chgData name="Purcaro Giorgia" userId="04e0203b-d292-4082-b5e7-483f8b12ad4d" providerId="ADAL" clId="{592DCE13-3E1B-491B-8E2F-54072E6EAE07}" dt="2026-01-29T12:53:07.049" v="639" actId="1076"/>
          <ac:cxnSpMkLst>
            <pc:docMk/>
            <pc:sldMk cId="3369137165" sldId="467"/>
            <ac:cxnSpMk id="15" creationId="{00000000-0000-0000-0000-000000000000}"/>
          </ac:cxnSpMkLst>
        </pc:cxnChg>
        <pc:cxnChg chg="mod">
          <ac:chgData name="Purcaro Giorgia" userId="04e0203b-d292-4082-b5e7-483f8b12ad4d" providerId="ADAL" clId="{592DCE13-3E1B-491B-8E2F-54072E6EAE07}" dt="2026-01-29T12:53:07.049" v="639" actId="1076"/>
          <ac:cxnSpMkLst>
            <pc:docMk/>
            <pc:sldMk cId="3369137165" sldId="467"/>
            <ac:cxnSpMk id="18" creationId="{00000000-0000-0000-0000-000000000000}"/>
          </ac:cxnSpMkLst>
        </pc:cxnChg>
        <pc:cxnChg chg="mod">
          <ac:chgData name="Purcaro Giorgia" userId="04e0203b-d292-4082-b5e7-483f8b12ad4d" providerId="ADAL" clId="{592DCE13-3E1B-491B-8E2F-54072E6EAE07}" dt="2026-01-29T12:53:42.392" v="648" actId="1076"/>
          <ac:cxnSpMkLst>
            <pc:docMk/>
            <pc:sldMk cId="3369137165" sldId="467"/>
            <ac:cxnSpMk id="20" creationId="{00000000-0000-0000-0000-000000000000}"/>
          </ac:cxnSpMkLst>
        </pc:cxnChg>
      </pc:sldChg>
      <pc:sldChg chg="del">
        <pc:chgData name="Purcaro Giorgia" userId="04e0203b-d292-4082-b5e7-483f8b12ad4d" providerId="ADAL" clId="{592DCE13-3E1B-491B-8E2F-54072E6EAE07}" dt="2026-01-30T10:12:34.225" v="2083" actId="47"/>
        <pc:sldMkLst>
          <pc:docMk/>
          <pc:sldMk cId="289535761" sldId="735"/>
        </pc:sldMkLst>
      </pc:sldChg>
      <pc:sldChg chg="del">
        <pc:chgData name="Purcaro Giorgia" userId="04e0203b-d292-4082-b5e7-483f8b12ad4d" providerId="ADAL" clId="{592DCE13-3E1B-491B-8E2F-54072E6EAE07}" dt="2026-01-30T10:12:34.225" v="2083" actId="47"/>
        <pc:sldMkLst>
          <pc:docMk/>
          <pc:sldMk cId="281741721" sldId="887"/>
        </pc:sldMkLst>
      </pc:sldChg>
      <pc:sldChg chg="del">
        <pc:chgData name="Purcaro Giorgia" userId="04e0203b-d292-4082-b5e7-483f8b12ad4d" providerId="ADAL" clId="{592DCE13-3E1B-491B-8E2F-54072E6EAE07}" dt="2026-01-30T10:12:34.225" v="2083" actId="47"/>
        <pc:sldMkLst>
          <pc:docMk/>
          <pc:sldMk cId="2408787511" sldId="912"/>
        </pc:sldMkLst>
      </pc:sldChg>
      <pc:sldChg chg="del">
        <pc:chgData name="Purcaro Giorgia" userId="04e0203b-d292-4082-b5e7-483f8b12ad4d" providerId="ADAL" clId="{592DCE13-3E1B-491B-8E2F-54072E6EAE07}" dt="2026-01-30T10:12:34.225" v="2083" actId="47"/>
        <pc:sldMkLst>
          <pc:docMk/>
          <pc:sldMk cId="2154068950" sldId="914"/>
        </pc:sldMkLst>
      </pc:sldChg>
      <pc:sldChg chg="del">
        <pc:chgData name="Purcaro Giorgia" userId="04e0203b-d292-4082-b5e7-483f8b12ad4d" providerId="ADAL" clId="{592DCE13-3E1B-491B-8E2F-54072E6EAE07}" dt="2026-01-30T10:12:34.225" v="2083" actId="47"/>
        <pc:sldMkLst>
          <pc:docMk/>
          <pc:sldMk cId="3941294322" sldId="919"/>
        </pc:sldMkLst>
      </pc:sldChg>
      <pc:sldChg chg="del">
        <pc:chgData name="Purcaro Giorgia" userId="04e0203b-d292-4082-b5e7-483f8b12ad4d" providerId="ADAL" clId="{592DCE13-3E1B-491B-8E2F-54072E6EAE07}" dt="2026-01-30T10:12:34.225" v="2083" actId="47"/>
        <pc:sldMkLst>
          <pc:docMk/>
          <pc:sldMk cId="3051683471" sldId="920"/>
        </pc:sldMkLst>
      </pc:sldChg>
      <pc:sldChg chg="del">
        <pc:chgData name="Purcaro Giorgia" userId="04e0203b-d292-4082-b5e7-483f8b12ad4d" providerId="ADAL" clId="{592DCE13-3E1B-491B-8E2F-54072E6EAE07}" dt="2026-01-30T10:12:34.225" v="2083" actId="47"/>
        <pc:sldMkLst>
          <pc:docMk/>
          <pc:sldMk cId="2304012162" sldId="921"/>
        </pc:sldMkLst>
      </pc:sldChg>
      <pc:sldChg chg="del">
        <pc:chgData name="Purcaro Giorgia" userId="04e0203b-d292-4082-b5e7-483f8b12ad4d" providerId="ADAL" clId="{592DCE13-3E1B-491B-8E2F-54072E6EAE07}" dt="2026-01-30T10:12:34.225" v="2083" actId="47"/>
        <pc:sldMkLst>
          <pc:docMk/>
          <pc:sldMk cId="1580755495" sldId="922"/>
        </pc:sldMkLst>
      </pc:sldChg>
      <pc:sldChg chg="del">
        <pc:chgData name="Purcaro Giorgia" userId="04e0203b-d292-4082-b5e7-483f8b12ad4d" providerId="ADAL" clId="{592DCE13-3E1B-491B-8E2F-54072E6EAE07}" dt="2026-01-30T10:12:34.225" v="2083" actId="47"/>
        <pc:sldMkLst>
          <pc:docMk/>
          <pc:sldMk cId="1068744644" sldId="930"/>
        </pc:sldMkLst>
      </pc:sldChg>
      <pc:sldChg chg="del">
        <pc:chgData name="Purcaro Giorgia" userId="04e0203b-d292-4082-b5e7-483f8b12ad4d" providerId="ADAL" clId="{592DCE13-3E1B-491B-8E2F-54072E6EAE07}" dt="2026-01-30T10:12:34.225" v="2083" actId="47"/>
        <pc:sldMkLst>
          <pc:docMk/>
          <pc:sldMk cId="2844086481" sldId="931"/>
        </pc:sldMkLst>
      </pc:sldChg>
      <pc:sldChg chg="del">
        <pc:chgData name="Purcaro Giorgia" userId="04e0203b-d292-4082-b5e7-483f8b12ad4d" providerId="ADAL" clId="{592DCE13-3E1B-491B-8E2F-54072E6EAE07}" dt="2026-01-30T10:12:34.225" v="2083" actId="47"/>
        <pc:sldMkLst>
          <pc:docMk/>
          <pc:sldMk cId="3917255495" sldId="932"/>
        </pc:sldMkLst>
      </pc:sldChg>
      <pc:sldChg chg="del">
        <pc:chgData name="Purcaro Giorgia" userId="04e0203b-d292-4082-b5e7-483f8b12ad4d" providerId="ADAL" clId="{592DCE13-3E1B-491B-8E2F-54072E6EAE07}" dt="2026-01-30T10:12:34.225" v="2083" actId="47"/>
        <pc:sldMkLst>
          <pc:docMk/>
          <pc:sldMk cId="3680768713" sldId="933"/>
        </pc:sldMkLst>
      </pc:sldChg>
      <pc:sldChg chg="del">
        <pc:chgData name="Purcaro Giorgia" userId="04e0203b-d292-4082-b5e7-483f8b12ad4d" providerId="ADAL" clId="{592DCE13-3E1B-491B-8E2F-54072E6EAE07}" dt="2026-01-30T10:12:34.225" v="2083" actId="47"/>
        <pc:sldMkLst>
          <pc:docMk/>
          <pc:sldMk cId="3466219008" sldId="934"/>
        </pc:sldMkLst>
      </pc:sldChg>
      <pc:sldChg chg="del">
        <pc:chgData name="Purcaro Giorgia" userId="04e0203b-d292-4082-b5e7-483f8b12ad4d" providerId="ADAL" clId="{592DCE13-3E1B-491B-8E2F-54072E6EAE07}" dt="2026-01-30T10:12:34.225" v="2083" actId="47"/>
        <pc:sldMkLst>
          <pc:docMk/>
          <pc:sldMk cId="3379420606" sldId="954"/>
        </pc:sldMkLst>
      </pc:sldChg>
      <pc:sldChg chg="del">
        <pc:chgData name="Purcaro Giorgia" userId="04e0203b-d292-4082-b5e7-483f8b12ad4d" providerId="ADAL" clId="{592DCE13-3E1B-491B-8E2F-54072E6EAE07}" dt="2026-01-30T10:12:34.225" v="2083" actId="47"/>
        <pc:sldMkLst>
          <pc:docMk/>
          <pc:sldMk cId="1077160838" sldId="973"/>
        </pc:sldMkLst>
      </pc:sldChg>
      <pc:sldChg chg="del">
        <pc:chgData name="Purcaro Giorgia" userId="04e0203b-d292-4082-b5e7-483f8b12ad4d" providerId="ADAL" clId="{592DCE13-3E1B-491B-8E2F-54072E6EAE07}" dt="2026-01-30T10:12:34.225" v="2083" actId="47"/>
        <pc:sldMkLst>
          <pc:docMk/>
          <pc:sldMk cId="3340470350" sldId="982"/>
        </pc:sldMkLst>
      </pc:sldChg>
      <pc:sldChg chg="del">
        <pc:chgData name="Purcaro Giorgia" userId="04e0203b-d292-4082-b5e7-483f8b12ad4d" providerId="ADAL" clId="{592DCE13-3E1B-491B-8E2F-54072E6EAE07}" dt="2026-01-30T12:28:22.986" v="2273" actId="47"/>
        <pc:sldMkLst>
          <pc:docMk/>
          <pc:sldMk cId="1403793749" sldId="984"/>
        </pc:sldMkLst>
      </pc:sldChg>
      <pc:sldChg chg="del">
        <pc:chgData name="Purcaro Giorgia" userId="04e0203b-d292-4082-b5e7-483f8b12ad4d" providerId="ADAL" clId="{592DCE13-3E1B-491B-8E2F-54072E6EAE07}" dt="2026-01-30T12:28:22.986" v="2273" actId="47"/>
        <pc:sldMkLst>
          <pc:docMk/>
          <pc:sldMk cId="2573326628" sldId="985"/>
        </pc:sldMkLst>
      </pc:sldChg>
      <pc:sldChg chg="del">
        <pc:chgData name="Purcaro Giorgia" userId="04e0203b-d292-4082-b5e7-483f8b12ad4d" providerId="ADAL" clId="{592DCE13-3E1B-491B-8E2F-54072E6EAE07}" dt="2026-01-30T10:12:34.225" v="2083" actId="47"/>
        <pc:sldMkLst>
          <pc:docMk/>
          <pc:sldMk cId="3127520738" sldId="1011"/>
        </pc:sldMkLst>
      </pc:sldChg>
      <pc:sldChg chg="del">
        <pc:chgData name="Purcaro Giorgia" userId="04e0203b-d292-4082-b5e7-483f8b12ad4d" providerId="ADAL" clId="{592DCE13-3E1B-491B-8E2F-54072E6EAE07}" dt="2026-01-30T10:12:34.225" v="2083" actId="47"/>
        <pc:sldMkLst>
          <pc:docMk/>
          <pc:sldMk cId="1578810757" sldId="1061"/>
        </pc:sldMkLst>
      </pc:sldChg>
      <pc:sldChg chg="del">
        <pc:chgData name="Purcaro Giorgia" userId="04e0203b-d292-4082-b5e7-483f8b12ad4d" providerId="ADAL" clId="{592DCE13-3E1B-491B-8E2F-54072E6EAE07}" dt="2026-01-30T10:12:34.225" v="2083" actId="47"/>
        <pc:sldMkLst>
          <pc:docMk/>
          <pc:sldMk cId="3599272715" sldId="2207"/>
        </pc:sldMkLst>
      </pc:sldChg>
      <pc:sldChg chg="del">
        <pc:chgData name="Purcaro Giorgia" userId="04e0203b-d292-4082-b5e7-483f8b12ad4d" providerId="ADAL" clId="{592DCE13-3E1B-491B-8E2F-54072E6EAE07}" dt="2026-01-30T10:12:34.225" v="2083" actId="47"/>
        <pc:sldMkLst>
          <pc:docMk/>
          <pc:sldMk cId="3777765523" sldId="2210"/>
        </pc:sldMkLst>
      </pc:sldChg>
      <pc:sldChg chg="del">
        <pc:chgData name="Purcaro Giorgia" userId="04e0203b-d292-4082-b5e7-483f8b12ad4d" providerId="ADAL" clId="{592DCE13-3E1B-491B-8E2F-54072E6EAE07}" dt="2026-01-30T10:12:34.225" v="2083" actId="47"/>
        <pc:sldMkLst>
          <pc:docMk/>
          <pc:sldMk cId="1874972584" sldId="2224"/>
        </pc:sldMkLst>
      </pc:sldChg>
      <pc:sldChg chg="del">
        <pc:chgData name="Purcaro Giorgia" userId="04e0203b-d292-4082-b5e7-483f8b12ad4d" providerId="ADAL" clId="{592DCE13-3E1B-491B-8E2F-54072E6EAE07}" dt="2026-01-30T10:12:34.225" v="2083" actId="47"/>
        <pc:sldMkLst>
          <pc:docMk/>
          <pc:sldMk cId="840300135" sldId="2225"/>
        </pc:sldMkLst>
      </pc:sldChg>
      <pc:sldChg chg="del">
        <pc:chgData name="Purcaro Giorgia" userId="04e0203b-d292-4082-b5e7-483f8b12ad4d" providerId="ADAL" clId="{592DCE13-3E1B-491B-8E2F-54072E6EAE07}" dt="2026-01-30T10:12:34.225" v="2083" actId="47"/>
        <pc:sldMkLst>
          <pc:docMk/>
          <pc:sldMk cId="598910179" sldId="2226"/>
        </pc:sldMkLst>
      </pc:sldChg>
      <pc:sldChg chg="del">
        <pc:chgData name="Purcaro Giorgia" userId="04e0203b-d292-4082-b5e7-483f8b12ad4d" providerId="ADAL" clId="{592DCE13-3E1B-491B-8E2F-54072E6EAE07}" dt="2026-01-30T10:12:34.225" v="2083" actId="47"/>
        <pc:sldMkLst>
          <pc:docMk/>
          <pc:sldMk cId="2894052103" sldId="2237"/>
        </pc:sldMkLst>
      </pc:sldChg>
      <pc:sldChg chg="del">
        <pc:chgData name="Purcaro Giorgia" userId="04e0203b-d292-4082-b5e7-483f8b12ad4d" providerId="ADAL" clId="{592DCE13-3E1B-491B-8E2F-54072E6EAE07}" dt="2026-01-30T10:12:34.225" v="2083" actId="47"/>
        <pc:sldMkLst>
          <pc:docMk/>
          <pc:sldMk cId="2309083276" sldId="2239"/>
        </pc:sldMkLst>
      </pc:sldChg>
      <pc:sldChg chg="del">
        <pc:chgData name="Purcaro Giorgia" userId="04e0203b-d292-4082-b5e7-483f8b12ad4d" providerId="ADAL" clId="{592DCE13-3E1B-491B-8E2F-54072E6EAE07}" dt="2026-01-30T10:12:34.225" v="2083" actId="47"/>
        <pc:sldMkLst>
          <pc:docMk/>
          <pc:sldMk cId="1621648085" sldId="2242"/>
        </pc:sldMkLst>
      </pc:sldChg>
      <pc:sldChg chg="del">
        <pc:chgData name="Purcaro Giorgia" userId="04e0203b-d292-4082-b5e7-483f8b12ad4d" providerId="ADAL" clId="{592DCE13-3E1B-491B-8E2F-54072E6EAE07}" dt="2026-01-30T10:12:34.225" v="2083" actId="47"/>
        <pc:sldMkLst>
          <pc:docMk/>
          <pc:sldMk cId="3936320320" sldId="2245"/>
        </pc:sldMkLst>
      </pc:sldChg>
      <pc:sldChg chg="del">
        <pc:chgData name="Purcaro Giorgia" userId="04e0203b-d292-4082-b5e7-483f8b12ad4d" providerId="ADAL" clId="{592DCE13-3E1B-491B-8E2F-54072E6EAE07}" dt="2026-01-30T10:12:34.225" v="2083" actId="47"/>
        <pc:sldMkLst>
          <pc:docMk/>
          <pc:sldMk cId="1787681786" sldId="2247"/>
        </pc:sldMkLst>
      </pc:sldChg>
      <pc:sldChg chg="del">
        <pc:chgData name="Purcaro Giorgia" userId="04e0203b-d292-4082-b5e7-483f8b12ad4d" providerId="ADAL" clId="{592DCE13-3E1B-491B-8E2F-54072E6EAE07}" dt="2026-01-30T10:12:34.225" v="2083" actId="47"/>
        <pc:sldMkLst>
          <pc:docMk/>
          <pc:sldMk cId="1337668945" sldId="2248"/>
        </pc:sldMkLst>
      </pc:sldChg>
      <pc:sldChg chg="del">
        <pc:chgData name="Purcaro Giorgia" userId="04e0203b-d292-4082-b5e7-483f8b12ad4d" providerId="ADAL" clId="{592DCE13-3E1B-491B-8E2F-54072E6EAE07}" dt="2026-01-30T10:12:34.225" v="2083" actId="47"/>
        <pc:sldMkLst>
          <pc:docMk/>
          <pc:sldMk cId="3652048631" sldId="2268"/>
        </pc:sldMkLst>
      </pc:sldChg>
      <pc:sldChg chg="addSp delSp modSp add del mod ord modTransition addAnim delAnim">
        <pc:chgData name="Purcaro Giorgia" userId="04e0203b-d292-4082-b5e7-483f8b12ad4d" providerId="ADAL" clId="{592DCE13-3E1B-491B-8E2F-54072E6EAE07}" dt="2026-01-30T12:48:16.497" v="2508"/>
        <pc:sldMkLst>
          <pc:docMk/>
          <pc:sldMk cId="2470601009" sldId="2271"/>
        </pc:sldMkLst>
        <pc:spChg chg="add mod">
          <ac:chgData name="Purcaro Giorgia" userId="04e0203b-d292-4082-b5e7-483f8b12ad4d" providerId="ADAL" clId="{592DCE13-3E1B-491B-8E2F-54072E6EAE07}" dt="2026-01-30T10:11:06.998" v="2073"/>
          <ac:spMkLst>
            <pc:docMk/>
            <pc:sldMk cId="2470601009" sldId="2271"/>
            <ac:spMk id="3" creationId="{080D0248-202D-7691-D4BB-61B15FEE06BF}"/>
          </ac:spMkLst>
        </pc:spChg>
        <pc:spChg chg="add del mod">
          <ac:chgData name="Purcaro Giorgia" userId="04e0203b-d292-4082-b5e7-483f8b12ad4d" providerId="ADAL" clId="{592DCE13-3E1B-491B-8E2F-54072E6EAE07}" dt="2026-01-29T15:18:46.195" v="1573" actId="478"/>
          <ac:spMkLst>
            <pc:docMk/>
            <pc:sldMk cId="2470601009" sldId="2271"/>
            <ac:spMk id="3" creationId="{D1D74B2C-016E-586D-FAC8-AC2A805CD718}"/>
          </ac:spMkLst>
        </pc:spChg>
        <pc:spChg chg="add mod">
          <ac:chgData name="Purcaro Giorgia" userId="04e0203b-d292-4082-b5e7-483f8b12ad4d" providerId="ADAL" clId="{592DCE13-3E1B-491B-8E2F-54072E6EAE07}" dt="2026-01-29T15:18:53.250" v="1575" actId="1076"/>
          <ac:spMkLst>
            <pc:docMk/>
            <pc:sldMk cId="2470601009" sldId="2271"/>
            <ac:spMk id="5" creationId="{5EFA098D-B1E3-7299-0DB6-892049B54E8D}"/>
          </ac:spMkLst>
        </pc:spChg>
        <pc:spChg chg="add mod">
          <ac:chgData name="Purcaro Giorgia" userId="04e0203b-d292-4082-b5e7-483f8b12ad4d" providerId="ADAL" clId="{592DCE13-3E1B-491B-8E2F-54072E6EAE07}" dt="2026-01-29T15:19:13.522" v="1581" actId="1076"/>
          <ac:spMkLst>
            <pc:docMk/>
            <pc:sldMk cId="2470601009" sldId="2271"/>
            <ac:spMk id="10" creationId="{BBF340E1-0C2A-16EE-D008-B879A2271ED9}"/>
          </ac:spMkLst>
        </pc:spChg>
        <pc:spChg chg="add mod">
          <ac:chgData name="Purcaro Giorgia" userId="04e0203b-d292-4082-b5e7-483f8b12ad4d" providerId="ADAL" clId="{592DCE13-3E1B-491B-8E2F-54072E6EAE07}" dt="2026-01-29T15:19:11.577" v="1580" actId="1076"/>
          <ac:spMkLst>
            <pc:docMk/>
            <pc:sldMk cId="2470601009" sldId="2271"/>
            <ac:spMk id="11" creationId="{43696001-7356-18D5-6799-02FA57C56BB6}"/>
          </ac:spMkLst>
        </pc:spChg>
        <pc:spChg chg="add mod">
          <ac:chgData name="Purcaro Giorgia" userId="04e0203b-d292-4082-b5e7-483f8b12ad4d" providerId="ADAL" clId="{592DCE13-3E1B-491B-8E2F-54072E6EAE07}" dt="2026-01-29T15:19:11.577" v="1580" actId="1076"/>
          <ac:spMkLst>
            <pc:docMk/>
            <pc:sldMk cId="2470601009" sldId="2271"/>
            <ac:spMk id="12" creationId="{70012111-8F04-BF5B-510F-1EE9CF8B0E1D}"/>
          </ac:spMkLst>
        </pc:spChg>
        <pc:spChg chg="add mod">
          <ac:chgData name="Purcaro Giorgia" userId="04e0203b-d292-4082-b5e7-483f8b12ad4d" providerId="ADAL" clId="{592DCE13-3E1B-491B-8E2F-54072E6EAE07}" dt="2026-01-29T15:18:36.996" v="1565" actId="1076"/>
          <ac:spMkLst>
            <pc:docMk/>
            <pc:sldMk cId="2470601009" sldId="2271"/>
            <ac:spMk id="13" creationId="{42AE7E7F-947B-9DB1-9BA5-A8D6F58C33F1}"/>
          </ac:spMkLst>
        </pc:spChg>
        <pc:spChg chg="add mod">
          <ac:chgData name="Purcaro Giorgia" userId="04e0203b-d292-4082-b5e7-483f8b12ad4d" providerId="ADAL" clId="{592DCE13-3E1B-491B-8E2F-54072E6EAE07}" dt="2026-01-29T15:19:04.430" v="1578" actId="1076"/>
          <ac:spMkLst>
            <pc:docMk/>
            <pc:sldMk cId="2470601009" sldId="2271"/>
            <ac:spMk id="14" creationId="{BA99F477-73DC-2413-4D80-E39476D3A03B}"/>
          </ac:spMkLst>
        </pc:spChg>
        <pc:spChg chg="add mod">
          <ac:chgData name="Purcaro Giorgia" userId="04e0203b-d292-4082-b5e7-483f8b12ad4d" providerId="ADAL" clId="{592DCE13-3E1B-491B-8E2F-54072E6EAE07}" dt="2026-01-29T15:19:02.557" v="1577" actId="1076"/>
          <ac:spMkLst>
            <pc:docMk/>
            <pc:sldMk cId="2470601009" sldId="2271"/>
            <ac:spMk id="15" creationId="{AD4C5C31-7688-134B-52EE-E3334384C6D9}"/>
          </ac:spMkLst>
        </pc:spChg>
        <pc:spChg chg="add mod">
          <ac:chgData name="Purcaro Giorgia" userId="04e0203b-d292-4082-b5e7-483f8b12ad4d" providerId="ADAL" clId="{592DCE13-3E1B-491B-8E2F-54072E6EAE07}" dt="2026-01-29T15:19:00.354" v="1576" actId="1076"/>
          <ac:spMkLst>
            <pc:docMk/>
            <pc:sldMk cId="2470601009" sldId="2271"/>
            <ac:spMk id="16" creationId="{7EA3BC56-8E35-8627-25EC-2103B79CFAC0}"/>
          </ac:spMkLst>
        </pc:spChg>
        <pc:graphicFrameChg chg="mod">
          <ac:chgData name="Purcaro Giorgia" userId="04e0203b-d292-4082-b5e7-483f8b12ad4d" providerId="ADAL" clId="{592DCE13-3E1B-491B-8E2F-54072E6EAE07}" dt="2026-01-29T15:19:06.835" v="1579" actId="1076"/>
          <ac:graphicFrameMkLst>
            <pc:docMk/>
            <pc:sldMk cId="2470601009" sldId="2271"/>
            <ac:graphicFrameMk id="4" creationId="{07A29825-5A25-3B40-B678-D55BC130E840}"/>
          </ac:graphicFrameMkLst>
        </pc:graphicFrameChg>
        <pc:picChg chg="add mod">
          <ac:chgData name="Purcaro Giorgia" userId="04e0203b-d292-4082-b5e7-483f8b12ad4d" providerId="ADAL" clId="{592DCE13-3E1B-491B-8E2F-54072E6EAE07}" dt="2026-01-29T15:18:36.996" v="1565" actId="1076"/>
          <ac:picMkLst>
            <pc:docMk/>
            <pc:sldMk cId="2470601009" sldId="2271"/>
            <ac:picMk id="7" creationId="{F6A5865F-7715-46EC-CF36-EDBC22C27F26}"/>
          </ac:picMkLst>
        </pc:picChg>
      </pc:sldChg>
      <pc:sldChg chg="del">
        <pc:chgData name="Purcaro Giorgia" userId="04e0203b-d292-4082-b5e7-483f8b12ad4d" providerId="ADAL" clId="{592DCE13-3E1B-491B-8E2F-54072E6EAE07}" dt="2026-01-30T10:12:34.225" v="2083" actId="47"/>
        <pc:sldMkLst>
          <pc:docMk/>
          <pc:sldMk cId="3318378244" sldId="2273"/>
        </pc:sldMkLst>
      </pc:sldChg>
      <pc:sldChg chg="del">
        <pc:chgData name="Purcaro Giorgia" userId="04e0203b-d292-4082-b5e7-483f8b12ad4d" providerId="ADAL" clId="{592DCE13-3E1B-491B-8E2F-54072E6EAE07}" dt="2026-01-30T10:12:34.225" v="2083" actId="47"/>
        <pc:sldMkLst>
          <pc:docMk/>
          <pc:sldMk cId="986637485" sldId="2275"/>
        </pc:sldMkLst>
      </pc:sldChg>
      <pc:sldChg chg="del">
        <pc:chgData name="Purcaro Giorgia" userId="04e0203b-d292-4082-b5e7-483f8b12ad4d" providerId="ADAL" clId="{592DCE13-3E1B-491B-8E2F-54072E6EAE07}" dt="2026-01-30T10:13:13.200" v="2087" actId="47"/>
        <pc:sldMkLst>
          <pc:docMk/>
          <pc:sldMk cId="3592196404" sldId="2276"/>
        </pc:sldMkLst>
      </pc:sldChg>
      <pc:sldChg chg="addSp delSp modSp del mod delAnim modAnim">
        <pc:chgData name="Purcaro Giorgia" userId="04e0203b-d292-4082-b5e7-483f8b12ad4d" providerId="ADAL" clId="{592DCE13-3E1B-491B-8E2F-54072E6EAE07}" dt="2026-01-30T10:13:21.366" v="2092" actId="47"/>
        <pc:sldMkLst>
          <pc:docMk/>
          <pc:sldMk cId="2163705958" sldId="2279"/>
        </pc:sldMkLst>
      </pc:sldChg>
      <pc:sldChg chg="del">
        <pc:chgData name="Purcaro Giorgia" userId="04e0203b-d292-4082-b5e7-483f8b12ad4d" providerId="ADAL" clId="{592DCE13-3E1B-491B-8E2F-54072E6EAE07}" dt="2026-01-30T10:12:34.225" v="2083" actId="47"/>
        <pc:sldMkLst>
          <pc:docMk/>
          <pc:sldMk cId="916785808" sldId="2280"/>
        </pc:sldMkLst>
      </pc:sldChg>
      <pc:sldChg chg="del">
        <pc:chgData name="Purcaro Giorgia" userId="04e0203b-d292-4082-b5e7-483f8b12ad4d" providerId="ADAL" clId="{592DCE13-3E1B-491B-8E2F-54072E6EAE07}" dt="2026-01-30T10:12:34.225" v="2083" actId="47"/>
        <pc:sldMkLst>
          <pc:docMk/>
          <pc:sldMk cId="1291976262" sldId="2281"/>
        </pc:sldMkLst>
      </pc:sldChg>
      <pc:sldChg chg="del">
        <pc:chgData name="Purcaro Giorgia" userId="04e0203b-d292-4082-b5e7-483f8b12ad4d" providerId="ADAL" clId="{592DCE13-3E1B-491B-8E2F-54072E6EAE07}" dt="2026-01-30T10:12:34.225" v="2083" actId="47"/>
        <pc:sldMkLst>
          <pc:docMk/>
          <pc:sldMk cId="3972007666" sldId="2282"/>
        </pc:sldMkLst>
      </pc:sldChg>
      <pc:sldChg chg="del">
        <pc:chgData name="Purcaro Giorgia" userId="04e0203b-d292-4082-b5e7-483f8b12ad4d" providerId="ADAL" clId="{592DCE13-3E1B-491B-8E2F-54072E6EAE07}" dt="2026-01-30T10:12:34.225" v="2083" actId="47"/>
        <pc:sldMkLst>
          <pc:docMk/>
          <pc:sldMk cId="1142417088" sldId="2288"/>
        </pc:sldMkLst>
      </pc:sldChg>
      <pc:sldChg chg="del">
        <pc:chgData name="Purcaro Giorgia" userId="04e0203b-d292-4082-b5e7-483f8b12ad4d" providerId="ADAL" clId="{592DCE13-3E1B-491B-8E2F-54072E6EAE07}" dt="2026-01-30T10:12:34.225" v="2083" actId="47"/>
        <pc:sldMkLst>
          <pc:docMk/>
          <pc:sldMk cId="4185516591" sldId="2289"/>
        </pc:sldMkLst>
      </pc:sldChg>
      <pc:sldChg chg="del">
        <pc:chgData name="Purcaro Giorgia" userId="04e0203b-d292-4082-b5e7-483f8b12ad4d" providerId="ADAL" clId="{592DCE13-3E1B-491B-8E2F-54072E6EAE07}" dt="2026-01-30T10:12:34.225" v="2083" actId="47"/>
        <pc:sldMkLst>
          <pc:docMk/>
          <pc:sldMk cId="2065609419" sldId="2290"/>
        </pc:sldMkLst>
      </pc:sldChg>
      <pc:sldChg chg="del">
        <pc:chgData name="Purcaro Giorgia" userId="04e0203b-d292-4082-b5e7-483f8b12ad4d" providerId="ADAL" clId="{592DCE13-3E1B-491B-8E2F-54072E6EAE07}" dt="2026-01-30T10:12:34.225" v="2083" actId="47"/>
        <pc:sldMkLst>
          <pc:docMk/>
          <pc:sldMk cId="683678952" sldId="2291"/>
        </pc:sldMkLst>
      </pc:sldChg>
      <pc:sldChg chg="addSp delSp modSp del mod modShow">
        <pc:chgData name="Purcaro Giorgia" userId="04e0203b-d292-4082-b5e7-483f8b12ad4d" providerId="ADAL" clId="{592DCE13-3E1B-491B-8E2F-54072E6EAE07}" dt="2026-01-30T12:33:03.811" v="2325" actId="47"/>
        <pc:sldMkLst>
          <pc:docMk/>
          <pc:sldMk cId="2419089383" sldId="2293"/>
        </pc:sldMkLst>
      </pc:sldChg>
      <pc:sldChg chg="addSp modSp add del mod modTransition">
        <pc:chgData name="Purcaro Giorgia" userId="04e0203b-d292-4082-b5e7-483f8b12ad4d" providerId="ADAL" clId="{592DCE13-3E1B-491B-8E2F-54072E6EAE07}" dt="2026-01-30T12:48:16.497" v="2508"/>
        <pc:sldMkLst>
          <pc:docMk/>
          <pc:sldMk cId="514069252" sldId="2294"/>
        </pc:sldMkLst>
        <pc:spChg chg="add mod">
          <ac:chgData name="Purcaro Giorgia" userId="04e0203b-d292-4082-b5e7-483f8b12ad4d" providerId="ADAL" clId="{592DCE13-3E1B-491B-8E2F-54072E6EAE07}" dt="2026-01-28T16:32:17.988" v="410" actId="1582"/>
          <ac:spMkLst>
            <pc:docMk/>
            <pc:sldMk cId="514069252" sldId="2294"/>
            <ac:spMk id="13" creationId="{D5D60360-297A-901E-DAA1-EE8FADC7DBF6}"/>
          </ac:spMkLst>
        </pc:spChg>
        <pc:spChg chg="add mod">
          <ac:chgData name="Purcaro Giorgia" userId="04e0203b-d292-4082-b5e7-483f8b12ad4d" providerId="ADAL" clId="{592DCE13-3E1B-491B-8E2F-54072E6EAE07}" dt="2026-01-28T16:32:17.988" v="410" actId="1582"/>
          <ac:spMkLst>
            <pc:docMk/>
            <pc:sldMk cId="514069252" sldId="2294"/>
            <ac:spMk id="14" creationId="{DA37421E-CA0D-F84D-0BF6-A8288A9B4643}"/>
          </ac:spMkLst>
        </pc:spChg>
        <pc:spChg chg="add mod">
          <ac:chgData name="Purcaro Giorgia" userId="04e0203b-d292-4082-b5e7-483f8b12ad4d" providerId="ADAL" clId="{592DCE13-3E1B-491B-8E2F-54072E6EAE07}" dt="2026-01-29T12:45:50.645" v="498" actId="207"/>
          <ac:spMkLst>
            <pc:docMk/>
            <pc:sldMk cId="514069252" sldId="2294"/>
            <ac:spMk id="15" creationId="{AC87E7A7-5670-3443-BAA5-C2516B41250C}"/>
          </ac:spMkLst>
        </pc:spChg>
        <pc:spChg chg="add mod">
          <ac:chgData name="Purcaro Giorgia" userId="04e0203b-d292-4082-b5e7-483f8b12ad4d" providerId="ADAL" clId="{592DCE13-3E1B-491B-8E2F-54072E6EAE07}" dt="2026-01-28T16:31:56.098" v="406" actId="1076"/>
          <ac:spMkLst>
            <pc:docMk/>
            <pc:sldMk cId="514069252" sldId="2294"/>
            <ac:spMk id="16" creationId="{6CB264A0-317A-D298-B17D-3D033ABB0B69}"/>
          </ac:spMkLst>
        </pc:spChg>
        <pc:spChg chg="add mod">
          <ac:chgData name="Purcaro Giorgia" userId="04e0203b-d292-4082-b5e7-483f8b12ad4d" providerId="ADAL" clId="{592DCE13-3E1B-491B-8E2F-54072E6EAE07}" dt="2026-01-28T16:32:02.067" v="407" actId="1076"/>
          <ac:spMkLst>
            <pc:docMk/>
            <pc:sldMk cId="514069252" sldId="2294"/>
            <ac:spMk id="17" creationId="{4349BA14-D2D8-51E9-6014-BD56DEF246D7}"/>
          </ac:spMkLst>
        </pc:spChg>
        <pc:spChg chg="add mod">
          <ac:chgData name="Purcaro Giorgia" userId="04e0203b-d292-4082-b5e7-483f8b12ad4d" providerId="ADAL" clId="{592DCE13-3E1B-491B-8E2F-54072E6EAE07}" dt="2026-01-28T16:28:35.816" v="392" actId="1076"/>
          <ac:spMkLst>
            <pc:docMk/>
            <pc:sldMk cId="514069252" sldId="2294"/>
            <ac:spMk id="18" creationId="{792227E4-D2B6-0B22-3D8A-58201E235CD8}"/>
          </ac:spMkLst>
        </pc:spChg>
        <pc:spChg chg="add mod">
          <ac:chgData name="Purcaro Giorgia" userId="04e0203b-d292-4082-b5e7-483f8b12ad4d" providerId="ADAL" clId="{592DCE13-3E1B-491B-8E2F-54072E6EAE07}" dt="2026-01-28T16:31:56.098" v="406" actId="1076"/>
          <ac:spMkLst>
            <pc:docMk/>
            <pc:sldMk cId="514069252" sldId="2294"/>
            <ac:spMk id="19" creationId="{F5115DFF-D7A8-9118-3A78-F9B0AFDE452F}"/>
          </ac:spMkLst>
        </pc:spChg>
        <pc:spChg chg="add mod">
          <ac:chgData name="Purcaro Giorgia" userId="04e0203b-d292-4082-b5e7-483f8b12ad4d" providerId="ADAL" clId="{592DCE13-3E1B-491B-8E2F-54072E6EAE07}" dt="2026-01-28T16:32:02.067" v="407" actId="1076"/>
          <ac:spMkLst>
            <pc:docMk/>
            <pc:sldMk cId="514069252" sldId="2294"/>
            <ac:spMk id="20" creationId="{D2E865E9-CCB8-5ECB-A88C-17807F6799FB}"/>
          </ac:spMkLst>
        </pc:spChg>
        <pc:picChg chg="add mod">
          <ac:chgData name="Purcaro Giorgia" userId="04e0203b-d292-4082-b5e7-483f8b12ad4d" providerId="ADAL" clId="{592DCE13-3E1B-491B-8E2F-54072E6EAE07}" dt="2026-01-28T16:31:48.988" v="405" actId="1076"/>
          <ac:picMkLst>
            <pc:docMk/>
            <pc:sldMk cId="514069252" sldId="2294"/>
            <ac:picMk id="12" creationId="{3A35CFB4-8D21-A2C6-5BFB-1ABA610320B2}"/>
          </ac:picMkLst>
        </pc:picChg>
        <pc:picChg chg="add mod">
          <ac:chgData name="Purcaro Giorgia" userId="04e0203b-d292-4082-b5e7-483f8b12ad4d" providerId="ADAL" clId="{592DCE13-3E1B-491B-8E2F-54072E6EAE07}" dt="2026-01-28T16:32:24.477" v="412" actId="1076"/>
          <ac:picMkLst>
            <pc:docMk/>
            <pc:sldMk cId="514069252" sldId="2294"/>
            <ac:picMk id="21" creationId="{542DD7A2-DD7B-D698-69CC-5E356EDA4065}"/>
          </ac:picMkLst>
        </pc:picChg>
      </pc:sldChg>
      <pc:sldChg chg="addSp delSp modSp add del mod modShow">
        <pc:chgData name="Purcaro Giorgia" userId="04e0203b-d292-4082-b5e7-483f8b12ad4d" providerId="ADAL" clId="{592DCE13-3E1B-491B-8E2F-54072E6EAE07}" dt="2026-01-30T12:33:03.811" v="2325" actId="47"/>
        <pc:sldMkLst>
          <pc:docMk/>
          <pc:sldMk cId="2563691550" sldId="2295"/>
        </pc:sldMkLst>
      </pc:sldChg>
      <pc:sldChg chg="addSp delSp modSp add del mod modShow">
        <pc:chgData name="Purcaro Giorgia" userId="04e0203b-d292-4082-b5e7-483f8b12ad4d" providerId="ADAL" clId="{592DCE13-3E1B-491B-8E2F-54072E6EAE07}" dt="2026-01-30T12:33:03.811" v="2325" actId="47"/>
        <pc:sldMkLst>
          <pc:docMk/>
          <pc:sldMk cId="2166004245" sldId="2296"/>
        </pc:sldMkLst>
        <pc:picChg chg="add mod">
          <ac:chgData name="Purcaro Giorgia" userId="04e0203b-d292-4082-b5e7-483f8b12ad4d" providerId="ADAL" clId="{592DCE13-3E1B-491B-8E2F-54072E6EAE07}" dt="2026-01-29T12:39:28.404" v="471" actId="14100"/>
          <ac:picMkLst>
            <pc:docMk/>
            <pc:sldMk cId="2166004245" sldId="2296"/>
            <ac:picMk id="3" creationId="{7A34D68F-D81E-3011-41CB-A8F3CA112A3E}"/>
          </ac:picMkLst>
        </pc:picChg>
      </pc:sldChg>
      <pc:sldChg chg="add del">
        <pc:chgData name="Purcaro Giorgia" userId="04e0203b-d292-4082-b5e7-483f8b12ad4d" providerId="ADAL" clId="{592DCE13-3E1B-491B-8E2F-54072E6EAE07}" dt="2026-01-30T10:13:22.661" v="2093" actId="47"/>
        <pc:sldMkLst>
          <pc:docMk/>
          <pc:sldMk cId="3217022038" sldId="2297"/>
        </pc:sldMkLst>
      </pc:sldChg>
      <pc:sldChg chg="delSp modSp add mod ord modTransition">
        <pc:chgData name="Purcaro Giorgia" userId="04e0203b-d292-4082-b5e7-483f8b12ad4d" providerId="ADAL" clId="{592DCE13-3E1B-491B-8E2F-54072E6EAE07}" dt="2026-01-30T12:48:16.497" v="2508"/>
        <pc:sldMkLst>
          <pc:docMk/>
          <pc:sldMk cId="3240092405" sldId="2298"/>
        </pc:sldMkLst>
        <pc:spChg chg="mod">
          <ac:chgData name="Purcaro Giorgia" userId="04e0203b-d292-4082-b5e7-483f8b12ad4d" providerId="ADAL" clId="{592DCE13-3E1B-491B-8E2F-54072E6EAE07}" dt="2026-01-29T12:45:55.566" v="499" actId="207"/>
          <ac:spMkLst>
            <pc:docMk/>
            <pc:sldMk cId="3240092405" sldId="2298"/>
            <ac:spMk id="2" creationId="{7B22A0CA-B5AF-72B6-A5B2-49441C2B4186}"/>
          </ac:spMkLst>
        </pc:spChg>
        <pc:spChg chg="mod">
          <ac:chgData name="Purcaro Giorgia" userId="04e0203b-d292-4082-b5e7-483f8b12ad4d" providerId="ADAL" clId="{592DCE13-3E1B-491B-8E2F-54072E6EAE07}" dt="2026-01-28T16:34:15.002" v="442" actId="1076"/>
          <ac:spMkLst>
            <pc:docMk/>
            <pc:sldMk cId="3240092405" sldId="2298"/>
            <ac:spMk id="3" creationId="{BB90BBF4-21BA-E172-9C95-5A9EE8C55DDA}"/>
          </ac:spMkLst>
        </pc:spChg>
        <pc:spChg chg="mod">
          <ac:chgData name="Purcaro Giorgia" userId="04e0203b-d292-4082-b5e7-483f8b12ad4d" providerId="ADAL" clId="{592DCE13-3E1B-491B-8E2F-54072E6EAE07}" dt="2026-01-28T16:34:19.431" v="443" actId="1076"/>
          <ac:spMkLst>
            <pc:docMk/>
            <pc:sldMk cId="3240092405" sldId="2298"/>
            <ac:spMk id="6" creationId="{5A77A5B3-8F82-718D-AA52-CDB17CCD464F}"/>
          </ac:spMkLst>
        </pc:spChg>
        <pc:spChg chg="mod">
          <ac:chgData name="Purcaro Giorgia" userId="04e0203b-d292-4082-b5e7-483f8b12ad4d" providerId="ADAL" clId="{592DCE13-3E1B-491B-8E2F-54072E6EAE07}" dt="2026-01-28T16:34:21.300" v="444" actId="1076"/>
          <ac:spMkLst>
            <pc:docMk/>
            <pc:sldMk cId="3240092405" sldId="2298"/>
            <ac:spMk id="9" creationId="{8C50F705-D7CF-57B2-0770-8079F7E3BC2A}"/>
          </ac:spMkLst>
        </pc:spChg>
        <pc:spChg chg="del mod">
          <ac:chgData name="Purcaro Giorgia" userId="04e0203b-d292-4082-b5e7-483f8b12ad4d" providerId="ADAL" clId="{592DCE13-3E1B-491B-8E2F-54072E6EAE07}" dt="2026-01-29T12:56:12.090" v="690" actId="478"/>
          <ac:spMkLst>
            <pc:docMk/>
            <pc:sldMk cId="3240092405" sldId="2298"/>
            <ac:spMk id="11" creationId="{A9D77845-79D3-21B4-3862-6344ED750B93}"/>
          </ac:spMkLst>
        </pc:spChg>
        <pc:spChg chg="mod">
          <ac:chgData name="Purcaro Giorgia" userId="04e0203b-d292-4082-b5e7-483f8b12ad4d" providerId="ADAL" clId="{592DCE13-3E1B-491B-8E2F-54072E6EAE07}" dt="2026-01-28T16:34:02.734" v="439" actId="1076"/>
          <ac:spMkLst>
            <pc:docMk/>
            <pc:sldMk cId="3240092405" sldId="2298"/>
            <ac:spMk id="12" creationId="{6BB4B484-10E6-18D2-6D85-D1EC90DCBEEF}"/>
          </ac:spMkLst>
        </pc:spChg>
        <pc:spChg chg="mod">
          <ac:chgData name="Purcaro Giorgia" userId="04e0203b-d292-4082-b5e7-483f8b12ad4d" providerId="ADAL" clId="{592DCE13-3E1B-491B-8E2F-54072E6EAE07}" dt="2026-01-28T16:34:00.452" v="438" actId="1076"/>
          <ac:spMkLst>
            <pc:docMk/>
            <pc:sldMk cId="3240092405" sldId="2298"/>
            <ac:spMk id="13" creationId="{4BB1CCF3-80C3-B435-3F4A-47CB821CEDB7}"/>
          </ac:spMkLst>
        </pc:spChg>
        <pc:spChg chg="mod">
          <ac:chgData name="Purcaro Giorgia" userId="04e0203b-d292-4082-b5e7-483f8b12ad4d" providerId="ADAL" clId="{592DCE13-3E1B-491B-8E2F-54072E6EAE07}" dt="2026-01-28T16:34:08.440" v="440" actId="1076"/>
          <ac:spMkLst>
            <pc:docMk/>
            <pc:sldMk cId="3240092405" sldId="2298"/>
            <ac:spMk id="14" creationId="{098AA53E-4964-BFC4-61BF-BAD10884AD74}"/>
          </ac:spMkLst>
        </pc:spChg>
        <pc:spChg chg="mod">
          <ac:chgData name="Purcaro Giorgia" userId="04e0203b-d292-4082-b5e7-483f8b12ad4d" providerId="ADAL" clId="{592DCE13-3E1B-491B-8E2F-54072E6EAE07}" dt="2026-01-28T16:34:08.440" v="440" actId="1076"/>
          <ac:spMkLst>
            <pc:docMk/>
            <pc:sldMk cId="3240092405" sldId="2298"/>
            <ac:spMk id="15" creationId="{C95EF42F-1223-62DD-16B5-7FA59D7D7137}"/>
          </ac:spMkLst>
        </pc:spChg>
        <pc:picChg chg="mod">
          <ac:chgData name="Purcaro Giorgia" userId="04e0203b-d292-4082-b5e7-483f8b12ad4d" providerId="ADAL" clId="{592DCE13-3E1B-491B-8E2F-54072E6EAE07}" dt="2026-01-28T16:33:53.893" v="436" actId="1076"/>
          <ac:picMkLst>
            <pc:docMk/>
            <pc:sldMk cId="3240092405" sldId="2298"/>
            <ac:picMk id="5" creationId="{5DAB0A14-0BE8-8625-1E09-F46E91BFDCFA}"/>
          </ac:picMkLst>
        </pc:picChg>
        <pc:picChg chg="del">
          <ac:chgData name="Purcaro Giorgia" userId="04e0203b-d292-4082-b5e7-483f8b12ad4d" providerId="ADAL" clId="{592DCE13-3E1B-491B-8E2F-54072E6EAE07}" dt="2026-01-29T12:45:56.770" v="500" actId="478"/>
          <ac:picMkLst>
            <pc:docMk/>
            <pc:sldMk cId="3240092405" sldId="2298"/>
            <ac:picMk id="7" creationId="{953DC6E4-D97F-03ED-6A71-80A934C0A51E}"/>
          </ac:picMkLst>
        </pc:picChg>
        <pc:picChg chg="mod">
          <ac:chgData name="Purcaro Giorgia" userId="04e0203b-d292-4082-b5e7-483f8b12ad4d" providerId="ADAL" clId="{592DCE13-3E1B-491B-8E2F-54072E6EAE07}" dt="2026-01-28T16:33:53.893" v="436" actId="1076"/>
          <ac:picMkLst>
            <pc:docMk/>
            <pc:sldMk cId="3240092405" sldId="2298"/>
            <ac:picMk id="8" creationId="{30480E49-4F29-36FD-9414-4C2E1140E783}"/>
          </ac:picMkLst>
        </pc:picChg>
        <pc:picChg chg="mod">
          <ac:chgData name="Purcaro Giorgia" userId="04e0203b-d292-4082-b5e7-483f8b12ad4d" providerId="ADAL" clId="{592DCE13-3E1B-491B-8E2F-54072E6EAE07}" dt="2026-01-28T16:33:56.186" v="437" actId="1076"/>
          <ac:picMkLst>
            <pc:docMk/>
            <pc:sldMk cId="3240092405" sldId="2298"/>
            <ac:picMk id="10" creationId="{4751CC63-25A7-C6A3-0EDD-3DFFEBE5941E}"/>
          </ac:picMkLst>
        </pc:picChg>
      </pc:sldChg>
      <pc:sldChg chg="addSp modSp add del mod ord">
        <pc:chgData name="Purcaro Giorgia" userId="04e0203b-d292-4082-b5e7-483f8b12ad4d" providerId="ADAL" clId="{592DCE13-3E1B-491B-8E2F-54072E6EAE07}" dt="2026-01-30T12:28:22.986" v="2273" actId="47"/>
        <pc:sldMkLst>
          <pc:docMk/>
          <pc:sldMk cId="4176712499" sldId="2301"/>
        </pc:sldMkLst>
      </pc:sldChg>
      <pc:sldChg chg="addSp delSp modSp add mod ord modTransition delAnim modAnim">
        <pc:chgData name="Purcaro Giorgia" userId="04e0203b-d292-4082-b5e7-483f8b12ad4d" providerId="ADAL" clId="{592DCE13-3E1B-491B-8E2F-54072E6EAE07}" dt="2026-01-30T12:48:16.497" v="2508"/>
        <pc:sldMkLst>
          <pc:docMk/>
          <pc:sldMk cId="1940114310" sldId="2302"/>
        </pc:sldMkLst>
        <pc:spChg chg="add mod">
          <ac:chgData name="Purcaro Giorgia" userId="04e0203b-d292-4082-b5e7-483f8b12ad4d" providerId="ADAL" clId="{592DCE13-3E1B-491B-8E2F-54072E6EAE07}" dt="2026-01-29T16:09:01.153" v="1841" actId="20577"/>
          <ac:spMkLst>
            <pc:docMk/>
            <pc:sldMk cId="1940114310" sldId="2302"/>
            <ac:spMk id="3" creationId="{8569F0CB-289E-4287-02A0-7848591B5313}"/>
          </ac:spMkLst>
        </pc:spChg>
        <pc:spChg chg="del mod">
          <ac:chgData name="Purcaro Giorgia" userId="04e0203b-d292-4082-b5e7-483f8b12ad4d" providerId="ADAL" clId="{592DCE13-3E1B-491B-8E2F-54072E6EAE07}" dt="2026-01-29T16:09:38.248" v="1852" actId="478"/>
          <ac:spMkLst>
            <pc:docMk/>
            <pc:sldMk cId="1940114310" sldId="2302"/>
            <ac:spMk id="7" creationId="{2EEE3716-F6DD-A09A-E612-724EA009A541}"/>
          </ac:spMkLst>
        </pc:spChg>
        <pc:spChg chg="add mod">
          <ac:chgData name="Purcaro Giorgia" userId="04e0203b-d292-4082-b5e7-483f8b12ad4d" providerId="ADAL" clId="{592DCE13-3E1B-491B-8E2F-54072E6EAE07}" dt="2026-01-30T10:10:45.950" v="2066"/>
          <ac:spMkLst>
            <pc:docMk/>
            <pc:sldMk cId="1940114310" sldId="2302"/>
            <ac:spMk id="7" creationId="{8829B50C-AC03-EC3B-A502-6F5325CDD9D2}"/>
          </ac:spMkLst>
        </pc:spChg>
        <pc:spChg chg="add mod">
          <ac:chgData name="Purcaro Giorgia" userId="04e0203b-d292-4082-b5e7-483f8b12ad4d" providerId="ADAL" clId="{592DCE13-3E1B-491B-8E2F-54072E6EAE07}" dt="2026-01-29T16:09:13.962" v="1843" actId="1076"/>
          <ac:spMkLst>
            <pc:docMk/>
            <pc:sldMk cId="1940114310" sldId="2302"/>
            <ac:spMk id="8" creationId="{1057E76D-C051-3082-B9D6-5D4A481A3A7D}"/>
          </ac:spMkLst>
        </pc:spChg>
        <pc:spChg chg="add mod">
          <ac:chgData name="Purcaro Giorgia" userId="04e0203b-d292-4082-b5e7-483f8b12ad4d" providerId="ADAL" clId="{592DCE13-3E1B-491B-8E2F-54072E6EAE07}" dt="2026-01-29T16:09:13.962" v="1843" actId="1076"/>
          <ac:spMkLst>
            <pc:docMk/>
            <pc:sldMk cId="1940114310" sldId="2302"/>
            <ac:spMk id="9" creationId="{772E84FA-1C70-A5BB-4862-B0F7BE28E1FA}"/>
          </ac:spMkLst>
        </pc:spChg>
        <pc:spChg chg="add mod">
          <ac:chgData name="Purcaro Giorgia" userId="04e0203b-d292-4082-b5e7-483f8b12ad4d" providerId="ADAL" clId="{592DCE13-3E1B-491B-8E2F-54072E6EAE07}" dt="2026-01-30T12:31:27.516" v="2324" actId="404"/>
          <ac:spMkLst>
            <pc:docMk/>
            <pc:sldMk cId="1940114310" sldId="2302"/>
            <ac:spMk id="12" creationId="{1C129340-FEBC-48E2-191B-6729FEC62444}"/>
          </ac:spMkLst>
        </pc:spChg>
        <pc:spChg chg="add del mod">
          <ac:chgData name="Purcaro Giorgia" userId="04e0203b-d292-4082-b5e7-483f8b12ad4d" providerId="ADAL" clId="{592DCE13-3E1B-491B-8E2F-54072E6EAE07}" dt="2026-01-29T16:09:52.201" v="1853" actId="478"/>
          <ac:spMkLst>
            <pc:docMk/>
            <pc:sldMk cId="1940114310" sldId="2302"/>
            <ac:spMk id="12" creationId="{464795A1-9AEC-6A61-733E-6036CE8670E5}"/>
          </ac:spMkLst>
        </pc:spChg>
        <pc:spChg chg="del mod">
          <ac:chgData name="Purcaro Giorgia" userId="04e0203b-d292-4082-b5e7-483f8b12ad4d" providerId="ADAL" clId="{592DCE13-3E1B-491B-8E2F-54072E6EAE07}" dt="2026-01-29T16:09:52.201" v="1853" actId="478"/>
          <ac:spMkLst>
            <pc:docMk/>
            <pc:sldMk cId="1940114310" sldId="2302"/>
            <ac:spMk id="13" creationId="{040FF4A9-2F08-CF33-0A3F-867258B649C5}"/>
          </ac:spMkLst>
        </pc:spChg>
        <pc:spChg chg="add del mod">
          <ac:chgData name="Purcaro Giorgia" userId="04e0203b-d292-4082-b5e7-483f8b12ad4d" providerId="ADAL" clId="{592DCE13-3E1B-491B-8E2F-54072E6EAE07}" dt="2026-01-29T16:09:56.373" v="1854" actId="478"/>
          <ac:spMkLst>
            <pc:docMk/>
            <pc:sldMk cId="1940114310" sldId="2302"/>
            <ac:spMk id="14" creationId="{AAE927FE-B9BC-0D0C-67C4-8077EF1C3C48}"/>
          </ac:spMkLst>
        </pc:spChg>
        <pc:spChg chg="add mod">
          <ac:chgData name="Purcaro Giorgia" userId="04e0203b-d292-4082-b5e7-483f8b12ad4d" providerId="ADAL" clId="{592DCE13-3E1B-491B-8E2F-54072E6EAE07}" dt="2026-01-29T16:09:13.962" v="1843" actId="1076"/>
          <ac:spMkLst>
            <pc:docMk/>
            <pc:sldMk cId="1940114310" sldId="2302"/>
            <ac:spMk id="16" creationId="{10075CDF-0D3D-7588-F8D5-F44A64B5A356}"/>
          </ac:spMkLst>
        </pc:spChg>
        <pc:spChg chg="add mod">
          <ac:chgData name="Purcaro Giorgia" userId="04e0203b-d292-4082-b5e7-483f8b12ad4d" providerId="ADAL" clId="{592DCE13-3E1B-491B-8E2F-54072E6EAE07}" dt="2026-01-29T16:10:09.650" v="1857" actId="208"/>
          <ac:spMkLst>
            <pc:docMk/>
            <pc:sldMk cId="1940114310" sldId="2302"/>
            <ac:spMk id="17" creationId="{8AB05174-4232-A74D-3193-E63F913BA75E}"/>
          </ac:spMkLst>
        </pc:spChg>
        <pc:spChg chg="add mod">
          <ac:chgData name="Purcaro Giorgia" userId="04e0203b-d292-4082-b5e7-483f8b12ad4d" providerId="ADAL" clId="{592DCE13-3E1B-491B-8E2F-54072E6EAE07}" dt="2026-01-29T16:09:13.962" v="1843" actId="1076"/>
          <ac:spMkLst>
            <pc:docMk/>
            <pc:sldMk cId="1940114310" sldId="2302"/>
            <ac:spMk id="18" creationId="{FCC489AF-7207-A3CF-BCD5-A8FD7FF95F9A}"/>
          </ac:spMkLst>
        </pc:spChg>
        <pc:spChg chg="add mod">
          <ac:chgData name="Purcaro Giorgia" userId="04e0203b-d292-4082-b5e7-483f8b12ad4d" providerId="ADAL" clId="{592DCE13-3E1B-491B-8E2F-54072E6EAE07}" dt="2026-01-29T16:09:13.962" v="1843" actId="1076"/>
          <ac:spMkLst>
            <pc:docMk/>
            <pc:sldMk cId="1940114310" sldId="2302"/>
            <ac:spMk id="19" creationId="{36B0D8A4-E5C3-EBE0-97A3-CEE431608974}"/>
          </ac:spMkLst>
        </pc:spChg>
        <pc:spChg chg="add mod">
          <ac:chgData name="Purcaro Giorgia" userId="04e0203b-d292-4082-b5e7-483f8b12ad4d" providerId="ADAL" clId="{592DCE13-3E1B-491B-8E2F-54072E6EAE07}" dt="2026-01-29T16:10:14.678" v="1858" actId="208"/>
          <ac:spMkLst>
            <pc:docMk/>
            <pc:sldMk cId="1940114310" sldId="2302"/>
            <ac:spMk id="20" creationId="{4B9F40B4-2931-36B9-25B6-BDB32BEABDAB}"/>
          </ac:spMkLst>
        </pc:spChg>
        <pc:spChg chg="add mod">
          <ac:chgData name="Purcaro Giorgia" userId="04e0203b-d292-4082-b5e7-483f8b12ad4d" providerId="ADAL" clId="{592DCE13-3E1B-491B-8E2F-54072E6EAE07}" dt="2026-01-30T12:30:42.485" v="2306" actId="1076"/>
          <ac:spMkLst>
            <pc:docMk/>
            <pc:sldMk cId="1940114310" sldId="2302"/>
            <ac:spMk id="22" creationId="{E872E4D1-4631-5AEB-9AFC-6DC41249921C}"/>
          </ac:spMkLst>
        </pc:spChg>
        <pc:spChg chg="add mod">
          <ac:chgData name="Purcaro Giorgia" userId="04e0203b-d292-4082-b5e7-483f8b12ad4d" providerId="ADAL" clId="{592DCE13-3E1B-491B-8E2F-54072E6EAE07}" dt="2026-01-30T12:30:42.485" v="2306" actId="1076"/>
          <ac:spMkLst>
            <pc:docMk/>
            <pc:sldMk cId="1940114310" sldId="2302"/>
            <ac:spMk id="23" creationId="{165171B2-81C1-0231-6222-C48F0A575F11}"/>
          </ac:spMkLst>
        </pc:spChg>
        <pc:spChg chg="add mod">
          <ac:chgData name="Purcaro Giorgia" userId="04e0203b-d292-4082-b5e7-483f8b12ad4d" providerId="ADAL" clId="{592DCE13-3E1B-491B-8E2F-54072E6EAE07}" dt="2026-01-30T12:30:42.485" v="2306" actId="1076"/>
          <ac:spMkLst>
            <pc:docMk/>
            <pc:sldMk cId="1940114310" sldId="2302"/>
            <ac:spMk id="24" creationId="{356308EA-9C88-32FC-EE4F-DE7BDAE3D3FF}"/>
          </ac:spMkLst>
        </pc:spChg>
        <pc:spChg chg="add mod">
          <ac:chgData name="Purcaro Giorgia" userId="04e0203b-d292-4082-b5e7-483f8b12ad4d" providerId="ADAL" clId="{592DCE13-3E1B-491B-8E2F-54072E6EAE07}" dt="2026-01-29T16:45:33.227" v="1859"/>
          <ac:spMkLst>
            <pc:docMk/>
            <pc:sldMk cId="1940114310" sldId="2302"/>
            <ac:spMk id="26" creationId="{3359DA95-E0CB-54FA-E415-ED3BC4BE7E90}"/>
          </ac:spMkLst>
        </pc:spChg>
        <pc:spChg chg="add mod">
          <ac:chgData name="Purcaro Giorgia" userId="04e0203b-d292-4082-b5e7-483f8b12ad4d" providerId="ADAL" clId="{592DCE13-3E1B-491B-8E2F-54072E6EAE07}" dt="2026-01-29T16:45:33.227" v="1859"/>
          <ac:spMkLst>
            <pc:docMk/>
            <pc:sldMk cId="1940114310" sldId="2302"/>
            <ac:spMk id="27" creationId="{1E32CA93-630A-5AF9-8FF8-3E28BF7350AE}"/>
          </ac:spMkLst>
        </pc:spChg>
        <pc:spChg chg="add mod">
          <ac:chgData name="Purcaro Giorgia" userId="04e0203b-d292-4082-b5e7-483f8b12ad4d" providerId="ADAL" clId="{592DCE13-3E1B-491B-8E2F-54072E6EAE07}" dt="2026-01-29T16:45:33.227" v="1859"/>
          <ac:spMkLst>
            <pc:docMk/>
            <pc:sldMk cId="1940114310" sldId="2302"/>
            <ac:spMk id="28" creationId="{F604A67A-8B68-EB72-2AB4-0D4CFD794FB7}"/>
          </ac:spMkLst>
        </pc:spChg>
        <pc:grpChg chg="mod">
          <ac:chgData name="Purcaro Giorgia" userId="04e0203b-d292-4082-b5e7-483f8b12ad4d" providerId="ADAL" clId="{592DCE13-3E1B-491B-8E2F-54072E6EAE07}" dt="2026-01-29T16:09:20.200" v="1844" actId="14100"/>
          <ac:grpSpMkLst>
            <pc:docMk/>
            <pc:sldMk cId="1940114310" sldId="2302"/>
            <ac:grpSpMk id="4" creationId="{09938347-150D-FE39-A9FF-3266FD20C934}"/>
          </ac:grpSpMkLst>
        </pc:grpChg>
        <pc:graphicFrameChg chg="del">
          <ac:chgData name="Purcaro Giorgia" userId="04e0203b-d292-4082-b5e7-483f8b12ad4d" providerId="ADAL" clId="{592DCE13-3E1B-491B-8E2F-54072E6EAE07}" dt="2026-01-29T16:09:52.201" v="1853" actId="478"/>
          <ac:graphicFrameMkLst>
            <pc:docMk/>
            <pc:sldMk cId="1940114310" sldId="2302"/>
            <ac:graphicFrameMk id="11" creationId="{B4740205-85C9-4490-0C87-B4CA55FEC76E}"/>
          </ac:graphicFrameMkLst>
        </pc:graphicFrameChg>
        <pc:graphicFrameChg chg="add mod">
          <ac:chgData name="Purcaro Giorgia" userId="04e0203b-d292-4082-b5e7-483f8b12ad4d" providerId="ADAL" clId="{592DCE13-3E1B-491B-8E2F-54072E6EAE07}" dt="2026-01-30T12:30:42.485" v="2306" actId="1076"/>
          <ac:graphicFrameMkLst>
            <pc:docMk/>
            <pc:sldMk cId="1940114310" sldId="2302"/>
            <ac:graphicFrameMk id="21" creationId="{472D3242-30FF-F25F-C055-0C91768C3C47}"/>
          </ac:graphicFrameMkLst>
        </pc:graphicFrameChg>
        <pc:graphicFrameChg chg="add mod">
          <ac:chgData name="Purcaro Giorgia" userId="04e0203b-d292-4082-b5e7-483f8b12ad4d" providerId="ADAL" clId="{592DCE13-3E1B-491B-8E2F-54072E6EAE07}" dt="2026-01-29T16:45:33.227" v="1859"/>
          <ac:graphicFrameMkLst>
            <pc:docMk/>
            <pc:sldMk cId="1940114310" sldId="2302"/>
            <ac:graphicFrameMk id="25" creationId="{3EAB3248-E084-3119-F920-2926D91B4707}"/>
          </ac:graphicFrameMkLst>
        </pc:graphicFrameChg>
        <pc:picChg chg="del">
          <ac:chgData name="Purcaro Giorgia" userId="04e0203b-d292-4082-b5e7-483f8b12ad4d" providerId="ADAL" clId="{592DCE13-3E1B-491B-8E2F-54072E6EAE07}" dt="2026-01-30T12:30:37.123" v="2305" actId="478"/>
          <ac:picMkLst>
            <pc:docMk/>
            <pc:sldMk cId="1940114310" sldId="2302"/>
            <ac:picMk id="15" creationId="{116A3EF2-22AE-345E-723C-BD3DB01906CB}"/>
          </ac:picMkLst>
        </pc:picChg>
      </pc:sldChg>
      <pc:sldChg chg="add del">
        <pc:chgData name="Purcaro Giorgia" userId="04e0203b-d292-4082-b5e7-483f8b12ad4d" providerId="ADAL" clId="{592DCE13-3E1B-491B-8E2F-54072E6EAE07}" dt="2026-01-30T12:28:22.986" v="2273" actId="47"/>
        <pc:sldMkLst>
          <pc:docMk/>
          <pc:sldMk cId="1287567949" sldId="2303"/>
        </pc:sldMkLst>
      </pc:sldChg>
      <pc:sldChg chg="addSp delSp modSp add mod ord modTransition modAnim">
        <pc:chgData name="Purcaro Giorgia" userId="04e0203b-d292-4082-b5e7-483f8b12ad4d" providerId="ADAL" clId="{592DCE13-3E1B-491B-8E2F-54072E6EAE07}" dt="2026-01-30T12:48:16.497" v="2508"/>
        <pc:sldMkLst>
          <pc:docMk/>
          <pc:sldMk cId="757949106" sldId="2304"/>
        </pc:sldMkLst>
        <pc:spChg chg="mod">
          <ac:chgData name="Purcaro Giorgia" userId="04e0203b-d292-4082-b5e7-483f8b12ad4d" providerId="ADAL" clId="{592DCE13-3E1B-491B-8E2F-54072E6EAE07}" dt="2026-01-29T12:46:12.437" v="504" actId="1076"/>
          <ac:spMkLst>
            <pc:docMk/>
            <pc:sldMk cId="757949106" sldId="2304"/>
            <ac:spMk id="2" creationId="{32903F94-E2C1-78C6-2FCF-DE29D3D9C11C}"/>
          </ac:spMkLst>
        </pc:spChg>
        <pc:spChg chg="add mod">
          <ac:chgData name="Purcaro Giorgia" userId="04e0203b-d292-4082-b5e7-483f8b12ad4d" providerId="ADAL" clId="{592DCE13-3E1B-491B-8E2F-54072E6EAE07}" dt="2026-01-28T16:34:35.971" v="448" actId="1076"/>
          <ac:spMkLst>
            <pc:docMk/>
            <pc:sldMk cId="757949106" sldId="2304"/>
            <ac:spMk id="4" creationId="{E39BB481-6A2C-75C9-D36E-E3B9040D67C9}"/>
          </ac:spMkLst>
        </pc:spChg>
        <pc:picChg chg="del">
          <ac:chgData name="Purcaro Giorgia" userId="04e0203b-d292-4082-b5e7-483f8b12ad4d" providerId="ADAL" clId="{592DCE13-3E1B-491B-8E2F-54072E6EAE07}" dt="2026-01-29T12:46:14.514" v="505" actId="478"/>
          <ac:picMkLst>
            <pc:docMk/>
            <pc:sldMk cId="757949106" sldId="2304"/>
            <ac:picMk id="7" creationId="{5AC257D1-7754-7363-E2A1-8BB2A42129F6}"/>
          </ac:picMkLst>
        </pc:picChg>
      </pc:sldChg>
      <pc:sldChg chg="add del">
        <pc:chgData name="Purcaro Giorgia" userId="04e0203b-d292-4082-b5e7-483f8b12ad4d" providerId="ADAL" clId="{592DCE13-3E1B-491B-8E2F-54072E6EAE07}" dt="2026-01-30T10:13:20.296" v="2091" actId="47"/>
        <pc:sldMkLst>
          <pc:docMk/>
          <pc:sldMk cId="4096228910" sldId="2305"/>
        </pc:sldMkLst>
      </pc:sldChg>
      <pc:sldChg chg="addSp delSp modSp add mod ord modTransition delAnim modAnim">
        <pc:chgData name="Purcaro Giorgia" userId="04e0203b-d292-4082-b5e7-483f8b12ad4d" providerId="ADAL" clId="{592DCE13-3E1B-491B-8E2F-54072E6EAE07}" dt="2026-01-30T12:48:16.497" v="2508"/>
        <pc:sldMkLst>
          <pc:docMk/>
          <pc:sldMk cId="1961640205" sldId="2306"/>
        </pc:sldMkLst>
        <pc:spChg chg="add mod">
          <ac:chgData name="Purcaro Giorgia" userId="04e0203b-d292-4082-b5e7-483f8b12ad4d" providerId="ADAL" clId="{592DCE13-3E1B-491B-8E2F-54072E6EAE07}" dt="2026-01-30T09:38:55.272" v="1980" actId="20577"/>
          <ac:spMkLst>
            <pc:docMk/>
            <pc:sldMk cId="1961640205" sldId="2306"/>
            <ac:spMk id="2" creationId="{A503343A-CF9B-59E9-B894-68D1FC6BEDAC}"/>
          </ac:spMkLst>
        </pc:spChg>
        <pc:spChg chg="mod">
          <ac:chgData name="Purcaro Giorgia" userId="04e0203b-d292-4082-b5e7-483f8b12ad4d" providerId="ADAL" clId="{592DCE13-3E1B-491B-8E2F-54072E6EAE07}" dt="2026-01-29T12:50:34.992" v="614" actId="1076"/>
          <ac:spMkLst>
            <pc:docMk/>
            <pc:sldMk cId="1961640205" sldId="2306"/>
            <ac:spMk id="5" creationId="{80DA7259-BD94-E967-E99C-8E2E661427D2}"/>
          </ac:spMkLst>
        </pc:spChg>
        <pc:spChg chg="mod">
          <ac:chgData name="Purcaro Giorgia" userId="04e0203b-d292-4082-b5e7-483f8b12ad4d" providerId="ADAL" clId="{592DCE13-3E1B-491B-8E2F-54072E6EAE07}" dt="2026-01-29T12:47:31.825" v="546" actId="1076"/>
          <ac:spMkLst>
            <pc:docMk/>
            <pc:sldMk cId="1961640205" sldId="2306"/>
            <ac:spMk id="8" creationId="{C911AA3C-FC78-7DCA-DEA8-170390FD4472}"/>
          </ac:spMkLst>
        </pc:spChg>
        <pc:spChg chg="add mod">
          <ac:chgData name="Purcaro Giorgia" userId="04e0203b-d292-4082-b5e7-483f8b12ad4d" providerId="ADAL" clId="{592DCE13-3E1B-491B-8E2F-54072E6EAE07}" dt="2026-01-29T12:51:17.985" v="623" actId="13822"/>
          <ac:spMkLst>
            <pc:docMk/>
            <pc:sldMk cId="1961640205" sldId="2306"/>
            <ac:spMk id="9" creationId="{87189AF9-D725-9331-780B-4D70CE9681BD}"/>
          </ac:spMkLst>
        </pc:spChg>
        <pc:spChg chg="add mod">
          <ac:chgData name="Purcaro Giorgia" userId="04e0203b-d292-4082-b5e7-483f8b12ad4d" providerId="ADAL" clId="{592DCE13-3E1B-491B-8E2F-54072E6EAE07}" dt="2026-01-29T12:51:17.985" v="623" actId="13822"/>
          <ac:spMkLst>
            <pc:docMk/>
            <pc:sldMk cId="1961640205" sldId="2306"/>
            <ac:spMk id="12" creationId="{2F4FE6FA-309C-1C95-D493-A844EAB159B4}"/>
          </ac:spMkLst>
        </pc:spChg>
        <pc:spChg chg="add mod">
          <ac:chgData name="Purcaro Giorgia" userId="04e0203b-d292-4082-b5e7-483f8b12ad4d" providerId="ADAL" clId="{592DCE13-3E1B-491B-8E2F-54072E6EAE07}" dt="2026-01-29T12:50:58.384" v="619" actId="1076"/>
          <ac:spMkLst>
            <pc:docMk/>
            <pc:sldMk cId="1961640205" sldId="2306"/>
            <ac:spMk id="13" creationId="{1BB2B2C4-8682-6CB1-2228-AE89150099C3}"/>
          </ac:spMkLst>
        </pc:spChg>
        <pc:spChg chg="add mod">
          <ac:chgData name="Purcaro Giorgia" userId="04e0203b-d292-4082-b5e7-483f8b12ad4d" providerId="ADAL" clId="{592DCE13-3E1B-491B-8E2F-54072E6EAE07}" dt="2026-01-29T12:50:55.536" v="618" actId="1076"/>
          <ac:spMkLst>
            <pc:docMk/>
            <pc:sldMk cId="1961640205" sldId="2306"/>
            <ac:spMk id="15" creationId="{2D6DB628-C101-AAE1-5E74-65563782535C}"/>
          </ac:spMkLst>
        </pc:spChg>
        <pc:spChg chg="add del">
          <ac:chgData name="Purcaro Giorgia" userId="04e0203b-d292-4082-b5e7-483f8b12ad4d" providerId="ADAL" clId="{592DCE13-3E1B-491B-8E2F-54072E6EAE07}" dt="2026-01-29T12:52:01.433" v="629" actId="478"/>
          <ac:spMkLst>
            <pc:docMk/>
            <pc:sldMk cId="1961640205" sldId="2306"/>
            <ac:spMk id="17" creationId="{C9FA4B8C-4154-DB06-9D66-E1E14A8A727D}"/>
          </ac:spMkLst>
        </pc:spChg>
        <pc:spChg chg="del">
          <ac:chgData name="Purcaro Giorgia" userId="04e0203b-d292-4082-b5e7-483f8b12ad4d" providerId="ADAL" clId="{592DCE13-3E1B-491B-8E2F-54072E6EAE07}" dt="2026-01-29T12:46:17.770" v="506" actId="478"/>
          <ac:spMkLst>
            <pc:docMk/>
            <pc:sldMk cId="1961640205" sldId="2306"/>
            <ac:spMk id="21" creationId="{B9119E11-A880-C88F-BDB2-FEC593940127}"/>
          </ac:spMkLst>
        </pc:spChg>
        <pc:spChg chg="mod">
          <ac:chgData name="Purcaro Giorgia" userId="04e0203b-d292-4082-b5e7-483f8b12ad4d" providerId="ADAL" clId="{592DCE13-3E1B-491B-8E2F-54072E6EAE07}" dt="2026-01-29T12:47:43.130" v="549" actId="1076"/>
          <ac:spMkLst>
            <pc:docMk/>
            <pc:sldMk cId="1961640205" sldId="2306"/>
            <ac:spMk id="22" creationId="{A868B53A-2644-34DD-798C-1988BF5D8875}"/>
          </ac:spMkLst>
        </pc:spChg>
        <pc:spChg chg="mod">
          <ac:chgData name="Purcaro Giorgia" userId="04e0203b-d292-4082-b5e7-483f8b12ad4d" providerId="ADAL" clId="{592DCE13-3E1B-491B-8E2F-54072E6EAE07}" dt="2026-01-29T12:47:31.825" v="546" actId="1076"/>
          <ac:spMkLst>
            <pc:docMk/>
            <pc:sldMk cId="1961640205" sldId="2306"/>
            <ac:spMk id="23" creationId="{935E3C8B-A738-3B2C-96D0-D09B6516B124}"/>
          </ac:spMkLst>
        </pc:spChg>
        <pc:spChg chg="mod">
          <ac:chgData name="Purcaro Giorgia" userId="04e0203b-d292-4082-b5e7-483f8b12ad4d" providerId="ADAL" clId="{592DCE13-3E1B-491B-8E2F-54072E6EAE07}" dt="2026-01-29T12:47:31.825" v="546" actId="1076"/>
          <ac:spMkLst>
            <pc:docMk/>
            <pc:sldMk cId="1961640205" sldId="2306"/>
            <ac:spMk id="24" creationId="{51A224B6-7094-0B9F-54DF-58096EDD342F}"/>
          </ac:spMkLst>
        </pc:spChg>
        <pc:picChg chg="add mod">
          <ac:chgData name="Purcaro Giorgia" userId="04e0203b-d292-4082-b5e7-483f8b12ad4d" providerId="ADAL" clId="{592DCE13-3E1B-491B-8E2F-54072E6EAE07}" dt="2026-01-29T12:48:17.202" v="563" actId="14100"/>
          <ac:picMkLst>
            <pc:docMk/>
            <pc:sldMk cId="1961640205" sldId="2306"/>
            <ac:picMk id="3" creationId="{A5068678-AB6E-0C1D-9766-F34F0E237A2B}"/>
          </ac:picMkLst>
        </pc:picChg>
        <pc:picChg chg="mod">
          <ac:chgData name="Purcaro Giorgia" userId="04e0203b-d292-4082-b5e7-483f8b12ad4d" providerId="ADAL" clId="{592DCE13-3E1B-491B-8E2F-54072E6EAE07}" dt="2026-01-29T12:47:31.825" v="546" actId="1076"/>
          <ac:picMkLst>
            <pc:docMk/>
            <pc:sldMk cId="1961640205" sldId="2306"/>
            <ac:picMk id="4" creationId="{46E94874-A5FE-D066-11C1-DC009E2F5514}"/>
          </ac:picMkLst>
        </pc:picChg>
        <pc:picChg chg="del mod">
          <ac:chgData name="Purcaro Giorgia" userId="04e0203b-d292-4082-b5e7-483f8b12ad4d" providerId="ADAL" clId="{592DCE13-3E1B-491B-8E2F-54072E6EAE07}" dt="2026-01-29T12:48:54.035" v="572" actId="478"/>
          <ac:picMkLst>
            <pc:docMk/>
            <pc:sldMk cId="1961640205" sldId="2306"/>
            <ac:picMk id="6" creationId="{8B4AC66C-D8CE-B79D-EBC6-8E94F77A8794}"/>
          </ac:picMkLst>
        </pc:picChg>
        <pc:picChg chg="add mod">
          <ac:chgData name="Purcaro Giorgia" userId="04e0203b-d292-4082-b5e7-483f8b12ad4d" providerId="ADAL" clId="{592DCE13-3E1B-491B-8E2F-54072E6EAE07}" dt="2026-01-29T12:50:40.848" v="615" actId="1076"/>
          <ac:picMkLst>
            <pc:docMk/>
            <pc:sldMk cId="1961640205" sldId="2306"/>
            <ac:picMk id="10" creationId="{C987DA88-7ADF-E408-52FC-E1E5B50F1E28}"/>
          </ac:picMkLst>
        </pc:picChg>
        <pc:picChg chg="add mod">
          <ac:chgData name="Purcaro Giorgia" userId="04e0203b-d292-4082-b5e7-483f8b12ad4d" providerId="ADAL" clId="{592DCE13-3E1B-491B-8E2F-54072E6EAE07}" dt="2026-01-29T12:50:40.848" v="615" actId="1076"/>
          <ac:picMkLst>
            <pc:docMk/>
            <pc:sldMk cId="1961640205" sldId="2306"/>
            <ac:picMk id="11" creationId="{5756F435-7115-F5A0-61AA-3037501717DF}"/>
          </ac:picMkLst>
        </pc:picChg>
        <pc:picChg chg="add mod modCrop">
          <ac:chgData name="Purcaro Giorgia" userId="04e0203b-d292-4082-b5e7-483f8b12ad4d" providerId="ADAL" clId="{592DCE13-3E1B-491B-8E2F-54072E6EAE07}" dt="2026-01-29T12:50:43.063" v="616" actId="1076"/>
          <ac:picMkLst>
            <pc:docMk/>
            <pc:sldMk cId="1961640205" sldId="2306"/>
            <ac:picMk id="14" creationId="{F828BAED-0D5B-D5C9-9762-115FF66A0F5C}"/>
          </ac:picMkLst>
        </pc:picChg>
        <pc:picChg chg="add mod modCrop">
          <ac:chgData name="Purcaro Giorgia" userId="04e0203b-d292-4082-b5e7-483f8b12ad4d" providerId="ADAL" clId="{592DCE13-3E1B-491B-8E2F-54072E6EAE07}" dt="2026-01-29T12:52:17.763" v="634" actId="1076"/>
          <ac:picMkLst>
            <pc:docMk/>
            <pc:sldMk cId="1961640205" sldId="2306"/>
            <ac:picMk id="16" creationId="{CC61DF37-E9C5-A3D5-D756-1A9F8AE00907}"/>
          </ac:picMkLst>
        </pc:picChg>
      </pc:sldChg>
      <pc:sldChg chg="delSp add del mod">
        <pc:chgData name="Purcaro Giorgia" userId="04e0203b-d292-4082-b5e7-483f8b12ad4d" providerId="ADAL" clId="{592DCE13-3E1B-491B-8E2F-54072E6EAE07}" dt="2026-01-30T10:13:17.094" v="2090" actId="47"/>
        <pc:sldMkLst>
          <pc:docMk/>
          <pc:sldMk cId="3304485538" sldId="2307"/>
        </pc:sldMkLst>
      </pc:sldChg>
      <pc:sldChg chg="delSp add del mod">
        <pc:chgData name="Purcaro Giorgia" userId="04e0203b-d292-4082-b5e7-483f8b12ad4d" providerId="ADAL" clId="{592DCE13-3E1B-491B-8E2F-54072E6EAE07}" dt="2026-01-30T10:13:16.155" v="2089" actId="47"/>
        <pc:sldMkLst>
          <pc:docMk/>
          <pc:sldMk cId="83293314" sldId="2308"/>
        </pc:sldMkLst>
      </pc:sldChg>
      <pc:sldChg chg="delSp add del mod">
        <pc:chgData name="Purcaro Giorgia" userId="04e0203b-d292-4082-b5e7-483f8b12ad4d" providerId="ADAL" clId="{592DCE13-3E1B-491B-8E2F-54072E6EAE07}" dt="2026-01-30T10:13:15.101" v="2088" actId="47"/>
        <pc:sldMkLst>
          <pc:docMk/>
          <pc:sldMk cId="4018497110" sldId="2309"/>
        </pc:sldMkLst>
      </pc:sldChg>
      <pc:sldChg chg="del">
        <pc:chgData name="Purcaro Giorgia" userId="04e0203b-d292-4082-b5e7-483f8b12ad4d" providerId="ADAL" clId="{592DCE13-3E1B-491B-8E2F-54072E6EAE07}" dt="2026-01-30T12:28:22.986" v="2273" actId="47"/>
        <pc:sldMkLst>
          <pc:docMk/>
          <pc:sldMk cId="1271699833" sldId="2523"/>
        </pc:sldMkLst>
      </pc:sldChg>
      <pc:sldChg chg="del">
        <pc:chgData name="Purcaro Giorgia" userId="04e0203b-d292-4082-b5e7-483f8b12ad4d" providerId="ADAL" clId="{592DCE13-3E1B-491B-8E2F-54072E6EAE07}" dt="2026-01-30T12:28:22.986" v="2273" actId="47"/>
        <pc:sldMkLst>
          <pc:docMk/>
          <pc:sldMk cId="846940638" sldId="2533"/>
        </pc:sldMkLst>
      </pc:sldChg>
      <pc:sldChg chg="addSp delSp modSp add del mod ord delAnim modAnim">
        <pc:chgData name="Purcaro Giorgia" userId="04e0203b-d292-4082-b5e7-483f8b12ad4d" providerId="ADAL" clId="{592DCE13-3E1B-491B-8E2F-54072E6EAE07}" dt="2026-01-29T14:42:47.053" v="1079" actId="47"/>
        <pc:sldMkLst>
          <pc:docMk/>
          <pc:sldMk cId="2208697756" sldId="2141412523"/>
        </pc:sldMkLst>
        <pc:spChg chg="mod">
          <ac:chgData name="Purcaro Giorgia" userId="04e0203b-d292-4082-b5e7-483f8b12ad4d" providerId="ADAL" clId="{592DCE13-3E1B-491B-8E2F-54072E6EAE07}" dt="2026-01-29T13:20:53.132" v="974" actId="1076"/>
          <ac:spMkLst>
            <pc:docMk/>
            <pc:sldMk cId="2208697756" sldId="2141412523"/>
            <ac:spMk id="6" creationId="{AED25EA1-DE01-DC7C-70CE-A16E3EDDA572}"/>
          </ac:spMkLst>
        </pc:spChg>
        <pc:spChg chg="mod">
          <ac:chgData name="Purcaro Giorgia" userId="04e0203b-d292-4082-b5e7-483f8b12ad4d" providerId="ADAL" clId="{592DCE13-3E1B-491B-8E2F-54072E6EAE07}" dt="2026-01-29T13:20:53.132" v="974" actId="1076"/>
          <ac:spMkLst>
            <pc:docMk/>
            <pc:sldMk cId="2208697756" sldId="2141412523"/>
            <ac:spMk id="7" creationId="{F9936609-F88C-0D4F-C9A6-0D71563C94DA}"/>
          </ac:spMkLst>
        </pc:spChg>
        <pc:spChg chg="mod">
          <ac:chgData name="Purcaro Giorgia" userId="04e0203b-d292-4082-b5e7-483f8b12ad4d" providerId="ADAL" clId="{592DCE13-3E1B-491B-8E2F-54072E6EAE07}" dt="2026-01-29T13:21:08.866" v="979" actId="1076"/>
          <ac:spMkLst>
            <pc:docMk/>
            <pc:sldMk cId="2208697756" sldId="2141412523"/>
            <ac:spMk id="8" creationId="{4AEC5045-6CE9-A7FC-7BE7-176C1BAD81CF}"/>
          </ac:spMkLst>
        </pc:spChg>
        <pc:spChg chg="del mod">
          <ac:chgData name="Purcaro Giorgia" userId="04e0203b-d292-4082-b5e7-483f8b12ad4d" providerId="ADAL" clId="{592DCE13-3E1B-491B-8E2F-54072E6EAE07}" dt="2026-01-29T13:20:42.366" v="971" actId="478"/>
          <ac:spMkLst>
            <pc:docMk/>
            <pc:sldMk cId="2208697756" sldId="2141412523"/>
            <ac:spMk id="9" creationId="{59224C4B-887F-5519-62EA-C32F7EA9F87E}"/>
          </ac:spMkLst>
        </pc:spChg>
        <pc:spChg chg="mod">
          <ac:chgData name="Purcaro Giorgia" userId="04e0203b-d292-4082-b5e7-483f8b12ad4d" providerId="ADAL" clId="{592DCE13-3E1B-491B-8E2F-54072E6EAE07}" dt="2026-01-29T13:21:14.871" v="981" actId="1076"/>
          <ac:spMkLst>
            <pc:docMk/>
            <pc:sldMk cId="2208697756" sldId="2141412523"/>
            <ac:spMk id="10" creationId="{89266771-CD0C-61F1-E039-7B1567882F8B}"/>
          </ac:spMkLst>
        </pc:spChg>
        <pc:spChg chg="mod">
          <ac:chgData name="Purcaro Giorgia" userId="04e0203b-d292-4082-b5e7-483f8b12ad4d" providerId="ADAL" clId="{592DCE13-3E1B-491B-8E2F-54072E6EAE07}" dt="2026-01-29T12:42:38.849" v="487" actId="14100"/>
          <ac:spMkLst>
            <pc:docMk/>
            <pc:sldMk cId="2208697756" sldId="2141412523"/>
            <ac:spMk id="15" creationId="{38DBEB42-98FD-7E2C-A662-46D38EB07ACC}"/>
          </ac:spMkLst>
        </pc:spChg>
        <pc:spChg chg="mod">
          <ac:chgData name="Purcaro Giorgia" userId="04e0203b-d292-4082-b5e7-483f8b12ad4d" providerId="ADAL" clId="{592DCE13-3E1B-491B-8E2F-54072E6EAE07}" dt="2026-01-29T13:20:57.023" v="975" actId="1076"/>
          <ac:spMkLst>
            <pc:docMk/>
            <pc:sldMk cId="2208697756" sldId="2141412523"/>
            <ac:spMk id="16" creationId="{40BB0942-DFC9-47AE-062D-E7916AA3D14B}"/>
          </ac:spMkLst>
        </pc:spChg>
        <pc:spChg chg="del mod">
          <ac:chgData name="Purcaro Giorgia" userId="04e0203b-d292-4082-b5e7-483f8b12ad4d" providerId="ADAL" clId="{592DCE13-3E1B-491B-8E2F-54072E6EAE07}" dt="2026-01-29T12:42:17.532" v="482" actId="478"/>
          <ac:spMkLst>
            <pc:docMk/>
            <pc:sldMk cId="2208697756" sldId="2141412523"/>
            <ac:spMk id="19" creationId="{37D2C057-776C-128C-A9FD-FA3E064CA641}"/>
          </ac:spMkLst>
        </pc:spChg>
        <pc:spChg chg="mod">
          <ac:chgData name="Purcaro Giorgia" userId="04e0203b-d292-4082-b5e7-483f8b12ad4d" providerId="ADAL" clId="{592DCE13-3E1B-491B-8E2F-54072E6EAE07}" dt="2026-01-29T13:20:53.132" v="974" actId="1076"/>
          <ac:spMkLst>
            <pc:docMk/>
            <pc:sldMk cId="2208697756" sldId="2141412523"/>
            <ac:spMk id="21" creationId="{7E08ABB0-3CC2-61BD-CC50-AC2D1C42A56C}"/>
          </ac:spMkLst>
        </pc:spChg>
        <pc:spChg chg="mod">
          <ac:chgData name="Purcaro Giorgia" userId="04e0203b-d292-4082-b5e7-483f8b12ad4d" providerId="ADAL" clId="{592DCE13-3E1B-491B-8E2F-54072E6EAE07}" dt="2026-01-29T12:43:08.430" v="497" actId="1076"/>
          <ac:spMkLst>
            <pc:docMk/>
            <pc:sldMk cId="2208697756" sldId="2141412523"/>
            <ac:spMk id="28" creationId="{BA6776F5-88BA-249C-4F0A-389E49E4F5BE}"/>
          </ac:spMkLst>
        </pc:spChg>
        <pc:spChg chg="add mod">
          <ac:chgData name="Purcaro Giorgia" userId="04e0203b-d292-4082-b5e7-483f8b12ad4d" providerId="ADAL" clId="{592DCE13-3E1B-491B-8E2F-54072E6EAE07}" dt="2026-01-29T14:41:34.493" v="1066"/>
          <ac:spMkLst>
            <pc:docMk/>
            <pc:sldMk cId="2208697756" sldId="2141412523"/>
            <ac:spMk id="31" creationId="{5FD59DEA-2874-F4CF-FE22-00633F022B3A}"/>
          </ac:spMkLst>
        </pc:spChg>
        <pc:picChg chg="mod">
          <ac:chgData name="Purcaro Giorgia" userId="04e0203b-d292-4082-b5e7-483f8b12ad4d" providerId="ADAL" clId="{592DCE13-3E1B-491B-8E2F-54072E6EAE07}" dt="2026-01-29T13:20:53.132" v="974" actId="1076"/>
          <ac:picMkLst>
            <pc:docMk/>
            <pc:sldMk cId="2208697756" sldId="2141412523"/>
            <ac:picMk id="4" creationId="{C67A3882-CF0C-CD78-6485-CB3F5F80D7D3}"/>
          </ac:picMkLst>
        </pc:picChg>
        <pc:picChg chg="mod">
          <ac:chgData name="Purcaro Giorgia" userId="04e0203b-d292-4082-b5e7-483f8b12ad4d" providerId="ADAL" clId="{592DCE13-3E1B-491B-8E2F-54072E6EAE07}" dt="2026-01-29T13:20:53.132" v="974" actId="1076"/>
          <ac:picMkLst>
            <pc:docMk/>
            <pc:sldMk cId="2208697756" sldId="2141412523"/>
            <ac:picMk id="5" creationId="{7700EFA8-2982-ED13-3CC4-53D0B39537F4}"/>
          </ac:picMkLst>
        </pc:picChg>
        <pc:picChg chg="mod">
          <ac:chgData name="Purcaro Giorgia" userId="04e0203b-d292-4082-b5e7-483f8b12ad4d" providerId="ADAL" clId="{592DCE13-3E1B-491B-8E2F-54072E6EAE07}" dt="2026-01-29T12:43:06.203" v="496" actId="1076"/>
          <ac:picMkLst>
            <pc:docMk/>
            <pc:sldMk cId="2208697756" sldId="2141412523"/>
            <ac:picMk id="11" creationId="{5BE5F203-9330-26D9-BAE0-94CE7E71459A}"/>
          </ac:picMkLst>
        </pc:picChg>
        <pc:picChg chg="del mod">
          <ac:chgData name="Purcaro Giorgia" userId="04e0203b-d292-4082-b5e7-483f8b12ad4d" providerId="ADAL" clId="{592DCE13-3E1B-491B-8E2F-54072E6EAE07}" dt="2026-01-29T13:20:43.257" v="972" actId="478"/>
          <ac:picMkLst>
            <pc:docMk/>
            <pc:sldMk cId="2208697756" sldId="2141412523"/>
            <ac:picMk id="22" creationId="{5831CB87-A80E-6BE8-2CF1-51E8AE6F02D9}"/>
          </ac:picMkLst>
        </pc:picChg>
        <pc:picChg chg="del mod">
          <ac:chgData name="Purcaro Giorgia" userId="04e0203b-d292-4082-b5e7-483f8b12ad4d" providerId="ADAL" clId="{592DCE13-3E1B-491B-8E2F-54072E6EAE07}" dt="2026-01-29T13:20:42.366" v="971" actId="478"/>
          <ac:picMkLst>
            <pc:docMk/>
            <pc:sldMk cId="2208697756" sldId="2141412523"/>
            <ac:picMk id="24" creationId="{3013D640-5991-F5DE-2EB6-FB8601CD63CF}"/>
          </ac:picMkLst>
        </pc:picChg>
        <pc:picChg chg="add mod">
          <ac:chgData name="Purcaro Giorgia" userId="04e0203b-d292-4082-b5e7-483f8b12ad4d" providerId="ADAL" clId="{592DCE13-3E1B-491B-8E2F-54072E6EAE07}" dt="2026-01-29T13:25:01.669" v="1057" actId="1076"/>
          <ac:picMkLst>
            <pc:docMk/>
            <pc:sldMk cId="2208697756" sldId="2141412523"/>
            <ac:picMk id="29" creationId="{DC57FFF4-3AD9-1EE8-C0CD-9E4F8C741759}"/>
          </ac:picMkLst>
        </pc:picChg>
        <pc:picChg chg="add mod">
          <ac:chgData name="Purcaro Giorgia" userId="04e0203b-d292-4082-b5e7-483f8b12ad4d" providerId="ADAL" clId="{592DCE13-3E1B-491B-8E2F-54072E6EAE07}" dt="2026-01-29T14:41:34.493" v="1066"/>
          <ac:picMkLst>
            <pc:docMk/>
            <pc:sldMk cId="2208697756" sldId="2141412523"/>
            <ac:picMk id="30" creationId="{64D9D042-8674-FB4D-1944-5AB9104F43F5}"/>
          </ac:picMkLst>
        </pc:picChg>
        <pc:cxnChg chg="mod">
          <ac:chgData name="Purcaro Giorgia" userId="04e0203b-d292-4082-b5e7-483f8b12ad4d" providerId="ADAL" clId="{592DCE13-3E1B-491B-8E2F-54072E6EAE07}" dt="2026-01-29T13:21:11.455" v="980" actId="14100"/>
          <ac:cxnSpMkLst>
            <pc:docMk/>
            <pc:sldMk cId="2208697756" sldId="2141412523"/>
            <ac:cxnSpMk id="12" creationId="{0BF12D29-2ED2-A136-446A-B8134E8FB54F}"/>
          </ac:cxnSpMkLst>
        </pc:cxnChg>
        <pc:cxnChg chg="del mod">
          <ac:chgData name="Purcaro Giorgia" userId="04e0203b-d292-4082-b5e7-483f8b12ad4d" providerId="ADAL" clId="{592DCE13-3E1B-491B-8E2F-54072E6EAE07}" dt="2026-01-29T13:20:47.881" v="973" actId="478"/>
          <ac:cxnSpMkLst>
            <pc:docMk/>
            <pc:sldMk cId="2208697756" sldId="2141412523"/>
            <ac:cxnSpMk id="13" creationId="{E385F9DA-708A-0E7E-7AF4-D1593FEC1992}"/>
          </ac:cxnSpMkLst>
        </pc:cxnChg>
      </pc:sldChg>
      <pc:sldChg chg="modSp add del mod ord">
        <pc:chgData name="Purcaro Giorgia" userId="04e0203b-d292-4082-b5e7-483f8b12ad4d" providerId="ADAL" clId="{592DCE13-3E1B-491B-8E2F-54072E6EAE07}" dt="2026-01-30T12:40:40.984" v="2456" actId="47"/>
        <pc:sldMkLst>
          <pc:docMk/>
          <pc:sldMk cId="2969818173" sldId="2141412541"/>
        </pc:sldMkLst>
        <pc:spChg chg="mod">
          <ac:chgData name="Purcaro Giorgia" userId="04e0203b-d292-4082-b5e7-483f8b12ad4d" providerId="ADAL" clId="{592DCE13-3E1B-491B-8E2F-54072E6EAE07}" dt="2026-01-29T15:54:29.627" v="1701" actId="1076"/>
          <ac:spMkLst>
            <pc:docMk/>
            <pc:sldMk cId="2969818173" sldId="2141412541"/>
            <ac:spMk id="3" creationId="{F6E64E57-5542-E52D-B7F4-CD550BDF0FFC}"/>
          </ac:spMkLst>
        </pc:spChg>
        <pc:spChg chg="mod">
          <ac:chgData name="Purcaro Giorgia" userId="04e0203b-d292-4082-b5e7-483f8b12ad4d" providerId="ADAL" clId="{592DCE13-3E1B-491B-8E2F-54072E6EAE07}" dt="2026-01-29T15:54:29.627" v="1701" actId="1076"/>
          <ac:spMkLst>
            <pc:docMk/>
            <pc:sldMk cId="2969818173" sldId="2141412541"/>
            <ac:spMk id="4" creationId="{4D1A1321-F8FF-CBAF-E0B5-B9BD51D5245D}"/>
          </ac:spMkLst>
        </pc:spChg>
        <pc:spChg chg="mod">
          <ac:chgData name="Purcaro Giorgia" userId="04e0203b-d292-4082-b5e7-483f8b12ad4d" providerId="ADAL" clId="{592DCE13-3E1B-491B-8E2F-54072E6EAE07}" dt="2026-01-29T15:54:29.627" v="1701" actId="1076"/>
          <ac:spMkLst>
            <pc:docMk/>
            <pc:sldMk cId="2969818173" sldId="2141412541"/>
            <ac:spMk id="11" creationId="{AFFA86C2-4271-7B97-88A1-D79573DADE3E}"/>
          </ac:spMkLst>
        </pc:spChg>
        <pc:spChg chg="mod">
          <ac:chgData name="Purcaro Giorgia" userId="04e0203b-d292-4082-b5e7-483f8b12ad4d" providerId="ADAL" clId="{592DCE13-3E1B-491B-8E2F-54072E6EAE07}" dt="2026-01-29T15:54:29.627" v="1701" actId="1076"/>
          <ac:spMkLst>
            <pc:docMk/>
            <pc:sldMk cId="2969818173" sldId="2141412541"/>
            <ac:spMk id="12" creationId="{F90ED7FE-AB43-AC44-7583-C69F5A6B0773}"/>
          </ac:spMkLst>
        </pc:spChg>
        <pc:spChg chg="mod">
          <ac:chgData name="Purcaro Giorgia" userId="04e0203b-d292-4082-b5e7-483f8b12ad4d" providerId="ADAL" clId="{592DCE13-3E1B-491B-8E2F-54072E6EAE07}" dt="2026-01-29T15:54:24.102" v="1700" actId="14100"/>
          <ac:spMkLst>
            <pc:docMk/>
            <pc:sldMk cId="2969818173" sldId="2141412541"/>
            <ac:spMk id="15" creationId="{52D751AD-8FE8-7133-1CC5-198E0AB5C44D}"/>
          </ac:spMkLst>
        </pc:spChg>
        <pc:picChg chg="mod">
          <ac:chgData name="Purcaro Giorgia" userId="04e0203b-d292-4082-b5e7-483f8b12ad4d" providerId="ADAL" clId="{592DCE13-3E1B-491B-8E2F-54072E6EAE07}" dt="2026-01-29T15:54:19.457" v="1698" actId="1076"/>
          <ac:picMkLst>
            <pc:docMk/>
            <pc:sldMk cId="2969818173" sldId="2141412541"/>
            <ac:picMk id="7" creationId="{0FD6056A-6767-C1D5-14D4-780776AC5F4B}"/>
          </ac:picMkLst>
        </pc:picChg>
        <pc:picChg chg="mod">
          <ac:chgData name="Purcaro Giorgia" userId="04e0203b-d292-4082-b5e7-483f8b12ad4d" providerId="ADAL" clId="{592DCE13-3E1B-491B-8E2F-54072E6EAE07}" dt="2026-01-29T15:54:19.457" v="1698" actId="1076"/>
          <ac:picMkLst>
            <pc:docMk/>
            <pc:sldMk cId="2969818173" sldId="2141412541"/>
            <ac:picMk id="33" creationId="{1A433BCE-5614-2FF7-8B8B-E8CF1BD22451}"/>
          </ac:picMkLst>
        </pc:picChg>
      </pc:sldChg>
      <pc:sldChg chg="addSp delSp modSp add mod ord modTransition delAnim modAnim">
        <pc:chgData name="Purcaro Giorgia" userId="04e0203b-d292-4082-b5e7-483f8b12ad4d" providerId="ADAL" clId="{592DCE13-3E1B-491B-8E2F-54072E6EAE07}" dt="2026-01-30T12:48:16.497" v="2508"/>
        <pc:sldMkLst>
          <pc:docMk/>
          <pc:sldMk cId="3303587358" sldId="2141412542"/>
        </pc:sldMkLst>
        <pc:spChg chg="del">
          <ac:chgData name="Purcaro Giorgia" userId="04e0203b-d292-4082-b5e7-483f8b12ad4d" providerId="ADAL" clId="{592DCE13-3E1B-491B-8E2F-54072E6EAE07}" dt="2026-01-29T12:56:25.598" v="691" actId="478"/>
          <ac:spMkLst>
            <pc:docMk/>
            <pc:sldMk cId="3303587358" sldId="2141412542"/>
            <ac:spMk id="3" creationId="{99718AE5-1EE9-2C78-6D47-DB21B59A8034}"/>
          </ac:spMkLst>
        </pc:spChg>
        <pc:spChg chg="mod">
          <ac:chgData name="Purcaro Giorgia" userId="04e0203b-d292-4082-b5e7-483f8b12ad4d" providerId="ADAL" clId="{592DCE13-3E1B-491B-8E2F-54072E6EAE07}" dt="2026-01-29T12:57:32.078" v="739" actId="1076"/>
          <ac:spMkLst>
            <pc:docMk/>
            <pc:sldMk cId="3303587358" sldId="2141412542"/>
            <ac:spMk id="6" creationId="{6A2A82AB-7C67-E73D-F0CC-464D63E93D8D}"/>
          </ac:spMkLst>
        </pc:spChg>
        <pc:spChg chg="mod">
          <ac:chgData name="Purcaro Giorgia" userId="04e0203b-d292-4082-b5e7-483f8b12ad4d" providerId="ADAL" clId="{592DCE13-3E1B-491B-8E2F-54072E6EAE07}" dt="2026-01-29T13:00:51.003" v="751" actId="1076"/>
          <ac:spMkLst>
            <pc:docMk/>
            <pc:sldMk cId="3303587358" sldId="2141412542"/>
            <ac:spMk id="7" creationId="{3F6F11D1-D7A5-DE60-162C-845A684CF8F0}"/>
          </ac:spMkLst>
        </pc:spChg>
        <pc:spChg chg="del">
          <ac:chgData name="Purcaro Giorgia" userId="04e0203b-d292-4082-b5e7-483f8b12ad4d" providerId="ADAL" clId="{592DCE13-3E1B-491B-8E2F-54072E6EAE07}" dt="2026-01-29T12:54:01.072" v="651" actId="478"/>
          <ac:spMkLst>
            <pc:docMk/>
            <pc:sldMk cId="3303587358" sldId="2141412542"/>
            <ac:spMk id="8" creationId="{C5516C96-AF75-93A5-F066-27F64C58769F}"/>
          </ac:spMkLst>
        </pc:spChg>
        <pc:spChg chg="del">
          <ac:chgData name="Purcaro Giorgia" userId="04e0203b-d292-4082-b5e7-483f8b12ad4d" providerId="ADAL" clId="{592DCE13-3E1B-491B-8E2F-54072E6EAE07}" dt="2026-01-29T12:54:01.072" v="651" actId="478"/>
          <ac:spMkLst>
            <pc:docMk/>
            <pc:sldMk cId="3303587358" sldId="2141412542"/>
            <ac:spMk id="9" creationId="{AEE32004-6849-8AAF-7FD4-C8011D2EB971}"/>
          </ac:spMkLst>
        </pc:spChg>
        <pc:spChg chg="mod">
          <ac:chgData name="Purcaro Giorgia" userId="04e0203b-d292-4082-b5e7-483f8b12ad4d" providerId="ADAL" clId="{592DCE13-3E1B-491B-8E2F-54072E6EAE07}" dt="2026-01-29T12:57:32.078" v="739" actId="1076"/>
          <ac:spMkLst>
            <pc:docMk/>
            <pc:sldMk cId="3303587358" sldId="2141412542"/>
            <ac:spMk id="10" creationId="{CC75D285-95C0-EE37-87C4-B3F6B9D27511}"/>
          </ac:spMkLst>
        </pc:spChg>
        <pc:spChg chg="del">
          <ac:chgData name="Purcaro Giorgia" userId="04e0203b-d292-4082-b5e7-483f8b12ad4d" providerId="ADAL" clId="{592DCE13-3E1B-491B-8E2F-54072E6EAE07}" dt="2026-01-29T12:54:01.072" v="651" actId="478"/>
          <ac:spMkLst>
            <pc:docMk/>
            <pc:sldMk cId="3303587358" sldId="2141412542"/>
            <ac:spMk id="14" creationId="{DF0BD39D-DBA2-D71C-AF4F-098DFE1342E4}"/>
          </ac:spMkLst>
        </pc:spChg>
        <pc:spChg chg="del mod">
          <ac:chgData name="Purcaro Giorgia" userId="04e0203b-d292-4082-b5e7-483f8b12ad4d" providerId="ADAL" clId="{592DCE13-3E1B-491B-8E2F-54072E6EAE07}" dt="2026-01-30T09:39:06.298" v="1981" actId="478"/>
          <ac:spMkLst>
            <pc:docMk/>
            <pc:sldMk cId="3303587358" sldId="2141412542"/>
            <ac:spMk id="15" creationId="{52D718F7-EB15-7A5F-C167-EF22C705CA8E}"/>
          </ac:spMkLst>
        </pc:spChg>
        <pc:spChg chg="del mod">
          <ac:chgData name="Purcaro Giorgia" userId="04e0203b-d292-4082-b5e7-483f8b12ad4d" providerId="ADAL" clId="{592DCE13-3E1B-491B-8E2F-54072E6EAE07}" dt="2026-01-30T09:39:06.298" v="1981" actId="478"/>
          <ac:spMkLst>
            <pc:docMk/>
            <pc:sldMk cId="3303587358" sldId="2141412542"/>
            <ac:spMk id="16" creationId="{C5CD41BF-013A-7F00-DF7B-ACA66DC5FAEA}"/>
          </ac:spMkLst>
        </pc:spChg>
        <pc:spChg chg="add mod">
          <ac:chgData name="Purcaro Giorgia" userId="04e0203b-d292-4082-b5e7-483f8b12ad4d" providerId="ADAL" clId="{592DCE13-3E1B-491B-8E2F-54072E6EAE07}" dt="2026-01-29T12:56:25.924" v="692"/>
          <ac:spMkLst>
            <pc:docMk/>
            <pc:sldMk cId="3303587358" sldId="2141412542"/>
            <ac:spMk id="17" creationId="{F335B16D-E84C-C7EC-8F5D-FDDECD207B0E}"/>
          </ac:spMkLst>
        </pc:spChg>
        <pc:spChg chg="del">
          <ac:chgData name="Purcaro Giorgia" userId="04e0203b-d292-4082-b5e7-483f8b12ad4d" providerId="ADAL" clId="{592DCE13-3E1B-491B-8E2F-54072E6EAE07}" dt="2026-01-29T12:54:20.501" v="656" actId="478"/>
          <ac:spMkLst>
            <pc:docMk/>
            <pc:sldMk cId="3303587358" sldId="2141412542"/>
            <ac:spMk id="18" creationId="{2FA1C561-DAE6-B0AC-4DED-5D25FBF791DC}"/>
          </ac:spMkLst>
        </pc:spChg>
        <pc:spChg chg="add mod">
          <ac:chgData name="Purcaro Giorgia" userId="04e0203b-d292-4082-b5e7-483f8b12ad4d" providerId="ADAL" clId="{592DCE13-3E1B-491B-8E2F-54072E6EAE07}" dt="2026-01-29T12:57:09.391" v="733" actId="1076"/>
          <ac:spMkLst>
            <pc:docMk/>
            <pc:sldMk cId="3303587358" sldId="2141412542"/>
            <ac:spMk id="19" creationId="{8B5DDE7B-DFEC-972B-D7E6-8FA21D2D4B1A}"/>
          </ac:spMkLst>
        </pc:spChg>
        <pc:spChg chg="del">
          <ac:chgData name="Purcaro Giorgia" userId="04e0203b-d292-4082-b5e7-483f8b12ad4d" providerId="ADAL" clId="{592DCE13-3E1B-491B-8E2F-54072E6EAE07}" dt="2026-01-29T12:57:13.346" v="734" actId="478"/>
          <ac:spMkLst>
            <pc:docMk/>
            <pc:sldMk cId="3303587358" sldId="2141412542"/>
            <ac:spMk id="21" creationId="{A0EA8B02-D680-CEBA-70C7-8104118CE989}"/>
          </ac:spMkLst>
        </pc:spChg>
        <pc:spChg chg="del">
          <ac:chgData name="Purcaro Giorgia" userId="04e0203b-d292-4082-b5e7-483f8b12ad4d" providerId="ADAL" clId="{592DCE13-3E1B-491B-8E2F-54072E6EAE07}" dt="2026-01-29T12:54:01.072" v="651" actId="478"/>
          <ac:spMkLst>
            <pc:docMk/>
            <pc:sldMk cId="3303587358" sldId="2141412542"/>
            <ac:spMk id="28" creationId="{80E62D8A-7DF6-7F4E-68A9-9D677AC2D623}"/>
          </ac:spMkLst>
        </pc:spChg>
        <pc:picChg chg="mod">
          <ac:chgData name="Purcaro Giorgia" userId="04e0203b-d292-4082-b5e7-483f8b12ad4d" providerId="ADAL" clId="{592DCE13-3E1B-491B-8E2F-54072E6EAE07}" dt="2026-01-29T12:57:32.078" v="739" actId="1076"/>
          <ac:picMkLst>
            <pc:docMk/>
            <pc:sldMk cId="3303587358" sldId="2141412542"/>
            <ac:picMk id="4" creationId="{727F5E01-D709-1FEA-241A-3FB64365D179}"/>
          </ac:picMkLst>
        </pc:picChg>
        <pc:picChg chg="mod">
          <ac:chgData name="Purcaro Giorgia" userId="04e0203b-d292-4082-b5e7-483f8b12ad4d" providerId="ADAL" clId="{592DCE13-3E1B-491B-8E2F-54072E6EAE07}" dt="2026-01-29T13:00:51.003" v="751" actId="1076"/>
          <ac:picMkLst>
            <pc:docMk/>
            <pc:sldMk cId="3303587358" sldId="2141412542"/>
            <ac:picMk id="5" creationId="{99E627E7-1EB4-2556-DE7C-8A88B381B491}"/>
          </ac:picMkLst>
        </pc:picChg>
        <pc:picChg chg="del">
          <ac:chgData name="Purcaro Giorgia" userId="04e0203b-d292-4082-b5e7-483f8b12ad4d" providerId="ADAL" clId="{592DCE13-3E1B-491B-8E2F-54072E6EAE07}" dt="2026-01-29T12:54:01.072" v="651" actId="478"/>
          <ac:picMkLst>
            <pc:docMk/>
            <pc:sldMk cId="3303587358" sldId="2141412542"/>
            <ac:picMk id="11" creationId="{0ABAE5BF-C40F-6A09-10E6-82FC8FB2B18E}"/>
          </ac:picMkLst>
        </pc:picChg>
        <pc:picChg chg="del">
          <ac:chgData name="Purcaro Giorgia" userId="04e0203b-d292-4082-b5e7-483f8b12ad4d" providerId="ADAL" clId="{592DCE13-3E1B-491B-8E2F-54072E6EAE07}" dt="2026-01-29T12:54:01.072" v="651" actId="478"/>
          <ac:picMkLst>
            <pc:docMk/>
            <pc:sldMk cId="3303587358" sldId="2141412542"/>
            <ac:picMk id="22" creationId="{66A704AD-FC76-968A-DFB4-720CE52889C6}"/>
          </ac:picMkLst>
        </pc:picChg>
        <pc:picChg chg="del">
          <ac:chgData name="Purcaro Giorgia" userId="04e0203b-d292-4082-b5e7-483f8b12ad4d" providerId="ADAL" clId="{592DCE13-3E1B-491B-8E2F-54072E6EAE07}" dt="2026-01-29T12:54:01.072" v="651" actId="478"/>
          <ac:picMkLst>
            <pc:docMk/>
            <pc:sldMk cId="3303587358" sldId="2141412542"/>
            <ac:picMk id="24" creationId="{FAD14E96-F497-E8FF-B8C9-CDDC9CCC06B8}"/>
          </ac:picMkLst>
        </pc:picChg>
        <pc:picChg chg="add del mod">
          <ac:chgData name="Purcaro Giorgia" userId="04e0203b-d292-4082-b5e7-483f8b12ad4d" providerId="ADAL" clId="{592DCE13-3E1B-491B-8E2F-54072E6EAE07}" dt="2026-01-29T13:00:42.232" v="750" actId="478"/>
          <ac:picMkLst>
            <pc:docMk/>
            <pc:sldMk cId="3303587358" sldId="2141412542"/>
            <ac:picMk id="25" creationId="{8CE70DF3-ECB8-5E74-1F7A-44C7CB49543B}"/>
          </ac:picMkLst>
        </pc:picChg>
        <pc:picChg chg="add del mod">
          <ac:chgData name="Purcaro Giorgia" userId="04e0203b-d292-4082-b5e7-483f8b12ad4d" providerId="ADAL" clId="{592DCE13-3E1B-491B-8E2F-54072E6EAE07}" dt="2026-01-29T13:00:41.677" v="748" actId="478"/>
          <ac:picMkLst>
            <pc:docMk/>
            <pc:sldMk cId="3303587358" sldId="2141412542"/>
            <ac:picMk id="26" creationId="{4DC7E151-4127-24DA-EDF8-C66B138D876E}"/>
          </ac:picMkLst>
        </pc:picChg>
        <pc:picChg chg="add mod">
          <ac:chgData name="Purcaro Giorgia" userId="04e0203b-d292-4082-b5e7-483f8b12ad4d" providerId="ADAL" clId="{592DCE13-3E1B-491B-8E2F-54072E6EAE07}" dt="2026-01-29T12:59:29.173" v="741" actId="1076"/>
          <ac:picMkLst>
            <pc:docMk/>
            <pc:sldMk cId="3303587358" sldId="2141412542"/>
            <ac:picMk id="27" creationId="{AA7A8B0C-E6A0-048E-6F2D-49ABD358EE2F}"/>
          </ac:picMkLst>
        </pc:picChg>
        <pc:picChg chg="add mod">
          <ac:chgData name="Purcaro Giorgia" userId="04e0203b-d292-4082-b5e7-483f8b12ad4d" providerId="ADAL" clId="{592DCE13-3E1B-491B-8E2F-54072E6EAE07}" dt="2026-01-29T13:00:38.998" v="747" actId="1076"/>
          <ac:picMkLst>
            <pc:docMk/>
            <pc:sldMk cId="3303587358" sldId="2141412542"/>
            <ac:picMk id="30" creationId="{E5A137F5-F3AF-919B-02D2-54E813542227}"/>
          </ac:picMkLst>
        </pc:picChg>
        <pc:cxnChg chg="del mod">
          <ac:chgData name="Purcaro Giorgia" userId="04e0203b-d292-4082-b5e7-483f8b12ad4d" providerId="ADAL" clId="{592DCE13-3E1B-491B-8E2F-54072E6EAE07}" dt="2026-01-29T12:54:01.072" v="651" actId="478"/>
          <ac:cxnSpMkLst>
            <pc:docMk/>
            <pc:sldMk cId="3303587358" sldId="2141412542"/>
            <ac:cxnSpMk id="12" creationId="{F34091F8-8532-D365-131B-F592E5D2BD61}"/>
          </ac:cxnSpMkLst>
        </pc:cxnChg>
        <pc:cxnChg chg="del mod">
          <ac:chgData name="Purcaro Giorgia" userId="04e0203b-d292-4082-b5e7-483f8b12ad4d" providerId="ADAL" clId="{592DCE13-3E1B-491B-8E2F-54072E6EAE07}" dt="2026-01-29T12:54:01.072" v="651" actId="478"/>
          <ac:cxnSpMkLst>
            <pc:docMk/>
            <pc:sldMk cId="3303587358" sldId="2141412542"/>
            <ac:cxnSpMk id="13" creationId="{5F93ABF2-05C9-6EF1-FD8D-A9EA1BF13976}"/>
          </ac:cxnSpMkLst>
        </pc:cxnChg>
        <pc:cxnChg chg="add mod">
          <ac:chgData name="Purcaro Giorgia" userId="04e0203b-d292-4082-b5e7-483f8b12ad4d" providerId="ADAL" clId="{592DCE13-3E1B-491B-8E2F-54072E6EAE07}" dt="2026-01-29T12:57:27.734" v="738" actId="14100"/>
          <ac:cxnSpMkLst>
            <pc:docMk/>
            <pc:sldMk cId="3303587358" sldId="2141412542"/>
            <ac:cxnSpMk id="20" creationId="{D5336432-114A-6DF9-3CF1-D5A122E33658}"/>
          </ac:cxnSpMkLst>
        </pc:cxnChg>
      </pc:sldChg>
      <pc:sldChg chg="add del">
        <pc:chgData name="Purcaro Giorgia" userId="04e0203b-d292-4082-b5e7-483f8b12ad4d" providerId="ADAL" clId="{592DCE13-3E1B-491B-8E2F-54072E6EAE07}" dt="2026-01-29T13:01:49.038" v="754" actId="47"/>
        <pc:sldMkLst>
          <pc:docMk/>
          <pc:sldMk cId="1523529929" sldId="2141412543"/>
        </pc:sldMkLst>
      </pc:sldChg>
      <pc:sldChg chg="addSp modSp add del mod modAnim">
        <pc:chgData name="Purcaro Giorgia" userId="04e0203b-d292-4082-b5e7-483f8b12ad4d" providerId="ADAL" clId="{592DCE13-3E1B-491B-8E2F-54072E6EAE07}" dt="2026-01-29T13:06:50.457" v="788" actId="47"/>
        <pc:sldMkLst>
          <pc:docMk/>
          <pc:sldMk cId="1627968067" sldId="2141412544"/>
        </pc:sldMkLst>
        <pc:spChg chg="add mod ord">
          <ac:chgData name="Purcaro Giorgia" userId="04e0203b-d292-4082-b5e7-483f8b12ad4d" providerId="ADAL" clId="{592DCE13-3E1B-491B-8E2F-54072E6EAE07}" dt="2026-01-29T13:03:53.343" v="766" actId="339"/>
          <ac:spMkLst>
            <pc:docMk/>
            <pc:sldMk cId="1627968067" sldId="2141412544"/>
            <ac:spMk id="4" creationId="{437BB273-BD03-00B0-7213-FF425BB5E61F}"/>
          </ac:spMkLst>
        </pc:spChg>
        <pc:spChg chg="add mod ord">
          <ac:chgData name="Purcaro Giorgia" userId="04e0203b-d292-4082-b5e7-483f8b12ad4d" providerId="ADAL" clId="{592DCE13-3E1B-491B-8E2F-54072E6EAE07}" dt="2026-01-29T13:04:15.191" v="770" actId="167"/>
          <ac:spMkLst>
            <pc:docMk/>
            <pc:sldMk cId="1627968067" sldId="2141412544"/>
            <ac:spMk id="5" creationId="{90FFB808-DE4A-A227-1509-6BC27831B668}"/>
          </ac:spMkLst>
        </pc:spChg>
        <pc:spChg chg="add mod">
          <ac:chgData name="Purcaro Giorgia" userId="04e0203b-d292-4082-b5e7-483f8b12ad4d" providerId="ADAL" clId="{592DCE13-3E1B-491B-8E2F-54072E6EAE07}" dt="2026-01-29T13:04:37.244" v="773" actId="1076"/>
          <ac:spMkLst>
            <pc:docMk/>
            <pc:sldMk cId="1627968067" sldId="2141412544"/>
            <ac:spMk id="6" creationId="{224000B4-927D-C3D3-EA3F-68ADDCB4D64C}"/>
          </ac:spMkLst>
        </pc:spChg>
        <pc:spChg chg="add mod">
          <ac:chgData name="Purcaro Giorgia" userId="04e0203b-d292-4082-b5e7-483f8b12ad4d" providerId="ADAL" clId="{592DCE13-3E1B-491B-8E2F-54072E6EAE07}" dt="2026-01-29T13:04:45.660" v="775" actId="1076"/>
          <ac:spMkLst>
            <pc:docMk/>
            <pc:sldMk cId="1627968067" sldId="2141412544"/>
            <ac:spMk id="8" creationId="{6C52E281-1B8F-F3E6-FC98-6F433FA298D0}"/>
          </ac:spMkLst>
        </pc:spChg>
        <pc:spChg chg="mod">
          <ac:chgData name="Purcaro Giorgia" userId="04e0203b-d292-4082-b5e7-483f8b12ad4d" providerId="ADAL" clId="{592DCE13-3E1B-491B-8E2F-54072E6EAE07}" dt="2026-01-29T13:03:15.152" v="758" actId="207"/>
          <ac:spMkLst>
            <pc:docMk/>
            <pc:sldMk cId="1627968067" sldId="2141412544"/>
            <ac:spMk id="27" creationId="{95BE0EE1-5EBD-9648-87A2-E1242AE45D76}"/>
          </ac:spMkLst>
        </pc:spChg>
      </pc:sldChg>
      <pc:sldChg chg="addSp delSp modSp add mod modTransition addAnim delAnim modAnim">
        <pc:chgData name="Purcaro Giorgia" userId="04e0203b-d292-4082-b5e7-483f8b12ad4d" providerId="ADAL" clId="{592DCE13-3E1B-491B-8E2F-54072E6EAE07}" dt="2026-01-30T12:48:16.497" v="2508"/>
        <pc:sldMkLst>
          <pc:docMk/>
          <pc:sldMk cId="1494096788" sldId="2141412545"/>
        </pc:sldMkLst>
        <pc:spChg chg="add mod">
          <ac:chgData name="Purcaro Giorgia" userId="04e0203b-d292-4082-b5e7-483f8b12ad4d" providerId="ADAL" clId="{592DCE13-3E1B-491B-8E2F-54072E6EAE07}" dt="2026-01-29T13:11:30.330" v="812" actId="1076"/>
          <ac:spMkLst>
            <pc:docMk/>
            <pc:sldMk cId="1494096788" sldId="2141412545"/>
            <ac:spMk id="8" creationId="{8F9CA468-8BC8-5417-E6BC-05F49FF73EC8}"/>
          </ac:spMkLst>
        </pc:spChg>
        <pc:spChg chg="add mod">
          <ac:chgData name="Purcaro Giorgia" userId="04e0203b-d292-4082-b5e7-483f8b12ad4d" providerId="ADAL" clId="{592DCE13-3E1B-491B-8E2F-54072E6EAE07}" dt="2026-01-29T13:11:30.330" v="812" actId="1076"/>
          <ac:spMkLst>
            <pc:docMk/>
            <pc:sldMk cId="1494096788" sldId="2141412545"/>
            <ac:spMk id="11" creationId="{67D2C028-9540-ABE1-BA36-6DB96A30B2C0}"/>
          </ac:spMkLst>
        </pc:spChg>
        <pc:spChg chg="add mod">
          <ac:chgData name="Purcaro Giorgia" userId="04e0203b-d292-4082-b5e7-483f8b12ad4d" providerId="ADAL" clId="{592DCE13-3E1B-491B-8E2F-54072E6EAE07}" dt="2026-01-29T13:23:13.887" v="1050" actId="14100"/>
          <ac:spMkLst>
            <pc:docMk/>
            <pc:sldMk cId="1494096788" sldId="2141412545"/>
            <ac:spMk id="12" creationId="{13BFD932-BBC0-F7ED-8FE0-09DFD9CFF539}"/>
          </ac:spMkLst>
        </pc:spChg>
        <pc:spChg chg="add mod">
          <ac:chgData name="Purcaro Giorgia" userId="04e0203b-d292-4082-b5e7-483f8b12ad4d" providerId="ADAL" clId="{592DCE13-3E1B-491B-8E2F-54072E6EAE07}" dt="2026-01-29T13:22:42.303" v="1013" actId="1076"/>
          <ac:spMkLst>
            <pc:docMk/>
            <pc:sldMk cId="1494096788" sldId="2141412545"/>
            <ac:spMk id="13" creationId="{7B704EEE-3D20-8F97-7FEF-9740DB8849DA}"/>
          </ac:spMkLst>
        </pc:spChg>
        <pc:spChg chg="add mod">
          <ac:chgData name="Purcaro Giorgia" userId="04e0203b-d292-4082-b5e7-483f8b12ad4d" providerId="ADAL" clId="{592DCE13-3E1B-491B-8E2F-54072E6EAE07}" dt="2026-01-29T13:22:42.303" v="1013" actId="1076"/>
          <ac:spMkLst>
            <pc:docMk/>
            <pc:sldMk cId="1494096788" sldId="2141412545"/>
            <ac:spMk id="14" creationId="{48DBB3B2-B72C-BDF1-5A7D-B94F17115CFD}"/>
          </ac:spMkLst>
        </pc:spChg>
        <pc:spChg chg="del">
          <ac:chgData name="Purcaro Giorgia" userId="04e0203b-d292-4082-b5e7-483f8b12ad4d" providerId="ADAL" clId="{592DCE13-3E1B-491B-8E2F-54072E6EAE07}" dt="2026-01-29T13:24:30.894" v="1055" actId="478"/>
          <ac:spMkLst>
            <pc:docMk/>
            <pc:sldMk cId="1494096788" sldId="2141412545"/>
            <ac:spMk id="15" creationId="{ADC9AB51-81BF-3879-2AE9-169D0FA93D68}"/>
          </ac:spMkLst>
        </pc:spChg>
        <pc:spChg chg="del">
          <ac:chgData name="Purcaro Giorgia" userId="04e0203b-d292-4082-b5e7-483f8b12ad4d" providerId="ADAL" clId="{592DCE13-3E1B-491B-8E2F-54072E6EAE07}" dt="2026-01-29T13:24:30.894" v="1055" actId="478"/>
          <ac:spMkLst>
            <pc:docMk/>
            <pc:sldMk cId="1494096788" sldId="2141412545"/>
            <ac:spMk id="16" creationId="{9768E80E-35A3-7BFC-5D10-58F317FA7772}"/>
          </ac:spMkLst>
        </pc:spChg>
        <pc:picChg chg="add mod">
          <ac:chgData name="Purcaro Giorgia" userId="04e0203b-d292-4082-b5e7-483f8b12ad4d" providerId="ADAL" clId="{592DCE13-3E1B-491B-8E2F-54072E6EAE07}" dt="2026-01-29T13:11:25.266" v="811" actId="1076"/>
          <ac:picMkLst>
            <pc:docMk/>
            <pc:sldMk cId="1494096788" sldId="2141412545"/>
            <ac:picMk id="3" creationId="{8250EE0F-9CD7-3D84-CACB-4D37964003BA}"/>
          </ac:picMkLst>
        </pc:picChg>
      </pc:sldChg>
      <pc:sldChg chg="addSp delSp modSp add mod modTransition addAnim delAnim modAnim">
        <pc:chgData name="Purcaro Giorgia" userId="04e0203b-d292-4082-b5e7-483f8b12ad4d" providerId="ADAL" clId="{592DCE13-3E1B-491B-8E2F-54072E6EAE07}" dt="2026-01-30T12:48:16.497" v="2508"/>
        <pc:sldMkLst>
          <pc:docMk/>
          <pc:sldMk cId="3367173363" sldId="2141412546"/>
        </pc:sldMkLst>
        <pc:spChg chg="add mod ord">
          <ac:chgData name="Purcaro Giorgia" userId="04e0203b-d292-4082-b5e7-483f8b12ad4d" providerId="ADAL" clId="{592DCE13-3E1B-491B-8E2F-54072E6EAE07}" dt="2026-01-29T13:05:32.405" v="779" actId="167"/>
          <ac:spMkLst>
            <pc:docMk/>
            <pc:sldMk cId="3367173363" sldId="2141412546"/>
            <ac:spMk id="3" creationId="{ACE362F0-3C16-855D-F9E2-12F046BE88D0}"/>
          </ac:spMkLst>
        </pc:spChg>
        <pc:spChg chg="add mod ord">
          <ac:chgData name="Purcaro Giorgia" userId="04e0203b-d292-4082-b5e7-483f8b12ad4d" providerId="ADAL" clId="{592DCE13-3E1B-491B-8E2F-54072E6EAE07}" dt="2026-01-29T13:05:32.405" v="779" actId="167"/>
          <ac:spMkLst>
            <pc:docMk/>
            <pc:sldMk cId="3367173363" sldId="2141412546"/>
            <ac:spMk id="4" creationId="{81C923D7-7814-8904-DB2F-0C1DEA4FA274}"/>
          </ac:spMkLst>
        </pc:spChg>
        <pc:spChg chg="add mod ord">
          <ac:chgData name="Purcaro Giorgia" userId="04e0203b-d292-4082-b5e7-483f8b12ad4d" providerId="ADAL" clId="{592DCE13-3E1B-491B-8E2F-54072E6EAE07}" dt="2026-01-29T13:05:32.405" v="779" actId="167"/>
          <ac:spMkLst>
            <pc:docMk/>
            <pc:sldMk cId="3367173363" sldId="2141412546"/>
            <ac:spMk id="5" creationId="{FCDB6433-B726-316D-970A-CA74D1D3F23C}"/>
          </ac:spMkLst>
        </pc:spChg>
        <pc:spChg chg="add mod ord">
          <ac:chgData name="Purcaro Giorgia" userId="04e0203b-d292-4082-b5e7-483f8b12ad4d" providerId="ADAL" clId="{592DCE13-3E1B-491B-8E2F-54072E6EAE07}" dt="2026-01-29T13:05:32.405" v="779" actId="167"/>
          <ac:spMkLst>
            <pc:docMk/>
            <pc:sldMk cId="3367173363" sldId="2141412546"/>
            <ac:spMk id="6" creationId="{30B9A248-0640-63DD-8355-34A04810E23F}"/>
          </ac:spMkLst>
        </pc:spChg>
        <pc:spChg chg="add del mod">
          <ac:chgData name="Purcaro Giorgia" userId="04e0203b-d292-4082-b5e7-483f8b12ad4d" providerId="ADAL" clId="{592DCE13-3E1B-491B-8E2F-54072E6EAE07}" dt="2026-01-29T13:06:40.362" v="787" actId="478"/>
          <ac:spMkLst>
            <pc:docMk/>
            <pc:sldMk cId="3367173363" sldId="2141412546"/>
            <ac:spMk id="8" creationId="{4933C68E-0C78-E40A-A0AD-2D9B41D9CCAB}"/>
          </ac:spMkLst>
        </pc:spChg>
        <pc:spChg chg="add mod ord">
          <ac:chgData name="Purcaro Giorgia" userId="04e0203b-d292-4082-b5e7-483f8b12ad4d" providerId="ADAL" clId="{592DCE13-3E1B-491B-8E2F-54072E6EAE07}" dt="2026-01-29T13:15:50.261" v="856" actId="167"/>
          <ac:spMkLst>
            <pc:docMk/>
            <pc:sldMk cId="3367173363" sldId="2141412546"/>
            <ac:spMk id="10" creationId="{A78DB609-0E52-EC43-ADBF-3ED605377F85}"/>
          </ac:spMkLst>
        </pc:spChg>
        <pc:spChg chg="add mod">
          <ac:chgData name="Purcaro Giorgia" userId="04e0203b-d292-4082-b5e7-483f8b12ad4d" providerId="ADAL" clId="{592DCE13-3E1B-491B-8E2F-54072E6EAE07}" dt="2026-01-29T13:17:24.250" v="931" actId="552"/>
          <ac:spMkLst>
            <pc:docMk/>
            <pc:sldMk cId="3367173363" sldId="2141412546"/>
            <ac:spMk id="12" creationId="{5C5053EB-7F8D-7E9A-AB9F-531ACE1112DE}"/>
          </ac:spMkLst>
        </pc:spChg>
        <pc:spChg chg="add mod">
          <ac:chgData name="Purcaro Giorgia" userId="04e0203b-d292-4082-b5e7-483f8b12ad4d" providerId="ADAL" clId="{592DCE13-3E1B-491B-8E2F-54072E6EAE07}" dt="2026-01-29T13:17:24.250" v="931" actId="552"/>
          <ac:spMkLst>
            <pc:docMk/>
            <pc:sldMk cId="3367173363" sldId="2141412546"/>
            <ac:spMk id="14" creationId="{203F6BB1-3C17-5DD1-794C-E07EB07281B2}"/>
          </ac:spMkLst>
        </pc:spChg>
        <pc:spChg chg="add mod">
          <ac:chgData name="Purcaro Giorgia" userId="04e0203b-d292-4082-b5e7-483f8b12ad4d" providerId="ADAL" clId="{592DCE13-3E1B-491B-8E2F-54072E6EAE07}" dt="2026-01-29T13:17:24.250" v="931" actId="552"/>
          <ac:spMkLst>
            <pc:docMk/>
            <pc:sldMk cId="3367173363" sldId="2141412546"/>
            <ac:spMk id="16" creationId="{AAC3FA18-87DF-48A3-5220-08E9E4DA28E7}"/>
          </ac:spMkLst>
        </pc:spChg>
        <pc:spChg chg="add mod">
          <ac:chgData name="Purcaro Giorgia" userId="04e0203b-d292-4082-b5e7-483f8b12ad4d" providerId="ADAL" clId="{592DCE13-3E1B-491B-8E2F-54072E6EAE07}" dt="2026-01-29T13:17:24.250" v="931" actId="552"/>
          <ac:spMkLst>
            <pc:docMk/>
            <pc:sldMk cId="3367173363" sldId="2141412546"/>
            <ac:spMk id="18" creationId="{103DE27D-502A-724D-FD1D-A7636E534ABD}"/>
          </ac:spMkLst>
        </pc:spChg>
        <pc:spChg chg="mod">
          <ac:chgData name="Purcaro Giorgia" userId="04e0203b-d292-4082-b5e7-483f8b12ad4d" providerId="ADAL" clId="{592DCE13-3E1B-491B-8E2F-54072E6EAE07}" dt="2026-01-29T13:06:11.452" v="782" actId="1076"/>
          <ac:spMkLst>
            <pc:docMk/>
            <pc:sldMk cId="3367173363" sldId="2141412546"/>
            <ac:spMk id="23" creationId="{571AB8BD-6D03-9F97-7196-9AA7708507D2}"/>
          </ac:spMkLst>
        </pc:spChg>
        <pc:picChg chg="mod">
          <ac:chgData name="Purcaro Giorgia" userId="04e0203b-d292-4082-b5e7-483f8b12ad4d" providerId="ADAL" clId="{592DCE13-3E1B-491B-8E2F-54072E6EAE07}" dt="2026-01-29T13:06:17.539" v="784" actId="1076"/>
          <ac:picMkLst>
            <pc:docMk/>
            <pc:sldMk cId="3367173363" sldId="2141412546"/>
            <ac:picMk id="48" creationId="{9CCA724A-4D05-DC58-CB9A-8A02E5A3E4A8}"/>
          </ac:picMkLst>
        </pc:picChg>
        <pc:cxnChg chg="add mod">
          <ac:chgData name="Purcaro Giorgia" userId="04e0203b-d292-4082-b5e7-483f8b12ad4d" providerId="ADAL" clId="{592DCE13-3E1B-491B-8E2F-54072E6EAE07}" dt="2026-01-29T13:17:32.130" v="933" actId="13822"/>
          <ac:cxnSpMkLst>
            <pc:docMk/>
            <pc:sldMk cId="3367173363" sldId="2141412546"/>
            <ac:cxnSpMk id="22" creationId="{F745D473-7803-8573-9314-B77482B0C249}"/>
          </ac:cxnSpMkLst>
        </pc:cxnChg>
        <pc:cxnChg chg="add mod">
          <ac:chgData name="Purcaro Giorgia" userId="04e0203b-d292-4082-b5e7-483f8b12ad4d" providerId="ADAL" clId="{592DCE13-3E1B-491B-8E2F-54072E6EAE07}" dt="2026-01-29T13:17:36.797" v="935" actId="1076"/>
          <ac:cxnSpMkLst>
            <pc:docMk/>
            <pc:sldMk cId="3367173363" sldId="2141412546"/>
            <ac:cxnSpMk id="24" creationId="{5591BABA-D996-6FD5-0ED7-1244425A7D52}"/>
          </ac:cxnSpMkLst>
        </pc:cxnChg>
        <pc:cxnChg chg="add mod">
          <ac:chgData name="Purcaro Giorgia" userId="04e0203b-d292-4082-b5e7-483f8b12ad4d" providerId="ADAL" clId="{592DCE13-3E1B-491B-8E2F-54072E6EAE07}" dt="2026-01-29T13:17:40.008" v="937" actId="1076"/>
          <ac:cxnSpMkLst>
            <pc:docMk/>
            <pc:sldMk cId="3367173363" sldId="2141412546"/>
            <ac:cxnSpMk id="26" creationId="{AE89C82B-2FB1-6108-C878-5B0C5585C5F6}"/>
          </ac:cxnSpMkLst>
        </pc:cxnChg>
        <pc:cxnChg chg="add mod">
          <ac:chgData name="Purcaro Giorgia" userId="04e0203b-d292-4082-b5e7-483f8b12ad4d" providerId="ADAL" clId="{592DCE13-3E1B-491B-8E2F-54072E6EAE07}" dt="2026-01-29T13:17:44.393" v="939" actId="1076"/>
          <ac:cxnSpMkLst>
            <pc:docMk/>
            <pc:sldMk cId="3367173363" sldId="2141412546"/>
            <ac:cxnSpMk id="28" creationId="{44E09E34-400E-CAFC-2DFD-CAF992B2940D}"/>
          </ac:cxnSpMkLst>
        </pc:cxnChg>
      </pc:sldChg>
      <pc:sldChg chg="addSp delSp modSp add mod modTransition delAnim modAnim">
        <pc:chgData name="Purcaro Giorgia" userId="04e0203b-d292-4082-b5e7-483f8b12ad4d" providerId="ADAL" clId="{592DCE13-3E1B-491B-8E2F-54072E6EAE07}" dt="2026-01-30T12:48:16.497" v="2508"/>
        <pc:sldMkLst>
          <pc:docMk/>
          <pc:sldMk cId="1810325483" sldId="2141412547"/>
        </pc:sldMkLst>
        <pc:spChg chg="del">
          <ac:chgData name="Purcaro Giorgia" userId="04e0203b-d292-4082-b5e7-483f8b12ad4d" providerId="ADAL" clId="{592DCE13-3E1B-491B-8E2F-54072E6EAE07}" dt="2026-01-29T15:11:28.142" v="1479" actId="478"/>
          <ac:spMkLst>
            <pc:docMk/>
            <pc:sldMk cId="1810325483" sldId="2141412547"/>
            <ac:spMk id="3" creationId="{4AACBF73-8CC7-F4E6-8150-5936AB235ECA}"/>
          </ac:spMkLst>
        </pc:spChg>
        <pc:spChg chg="mod">
          <ac:chgData name="Purcaro Giorgia" userId="04e0203b-d292-4082-b5e7-483f8b12ad4d" providerId="ADAL" clId="{592DCE13-3E1B-491B-8E2F-54072E6EAE07}" dt="2026-01-29T15:14:42.499" v="1506" actId="1076"/>
          <ac:spMkLst>
            <pc:docMk/>
            <pc:sldMk cId="1810325483" sldId="2141412547"/>
            <ac:spMk id="6" creationId="{D5BD57C6-5FC0-0578-1A4E-F8617B819814}"/>
          </ac:spMkLst>
        </pc:spChg>
        <pc:spChg chg="mod">
          <ac:chgData name="Purcaro Giorgia" userId="04e0203b-d292-4082-b5e7-483f8b12ad4d" providerId="ADAL" clId="{592DCE13-3E1B-491B-8E2F-54072E6EAE07}" dt="2026-01-29T15:14:47.594" v="1509" actId="1076"/>
          <ac:spMkLst>
            <pc:docMk/>
            <pc:sldMk cId="1810325483" sldId="2141412547"/>
            <ac:spMk id="7" creationId="{E4DF3579-60F1-2B9C-E8D0-34773FFFA5DE}"/>
          </ac:spMkLst>
        </pc:spChg>
        <pc:spChg chg="mod">
          <ac:chgData name="Purcaro Giorgia" userId="04e0203b-d292-4082-b5e7-483f8b12ad4d" providerId="ADAL" clId="{592DCE13-3E1B-491B-8E2F-54072E6EAE07}" dt="2026-01-29T15:14:42.499" v="1506" actId="1076"/>
          <ac:spMkLst>
            <pc:docMk/>
            <pc:sldMk cId="1810325483" sldId="2141412547"/>
            <ac:spMk id="8" creationId="{D00BBC84-2943-4D31-B6DC-64EC66C12608}"/>
          </ac:spMkLst>
        </pc:spChg>
        <pc:spChg chg="mod">
          <ac:chgData name="Purcaro Giorgia" userId="04e0203b-d292-4082-b5e7-483f8b12ad4d" providerId="ADAL" clId="{592DCE13-3E1B-491B-8E2F-54072E6EAE07}" dt="2026-01-29T15:14:42.499" v="1506" actId="1076"/>
          <ac:spMkLst>
            <pc:docMk/>
            <pc:sldMk cId="1810325483" sldId="2141412547"/>
            <ac:spMk id="9" creationId="{083B864C-4C98-793E-A7EC-81C81A82A4CE}"/>
          </ac:spMkLst>
        </pc:spChg>
        <pc:spChg chg="mod">
          <ac:chgData name="Purcaro Giorgia" userId="04e0203b-d292-4082-b5e7-483f8b12ad4d" providerId="ADAL" clId="{592DCE13-3E1B-491B-8E2F-54072E6EAE07}" dt="2026-01-29T15:14:42.499" v="1506" actId="1076"/>
          <ac:spMkLst>
            <pc:docMk/>
            <pc:sldMk cId="1810325483" sldId="2141412547"/>
            <ac:spMk id="10" creationId="{35F50163-5D00-A61B-52D6-54CB8CFB2CA8}"/>
          </ac:spMkLst>
        </pc:spChg>
        <pc:spChg chg="del mod">
          <ac:chgData name="Purcaro Giorgia" userId="04e0203b-d292-4082-b5e7-483f8b12ad4d" providerId="ADAL" clId="{592DCE13-3E1B-491B-8E2F-54072E6EAE07}" dt="2026-01-29T15:14:35.609" v="1503" actId="478"/>
          <ac:spMkLst>
            <pc:docMk/>
            <pc:sldMk cId="1810325483" sldId="2141412547"/>
            <ac:spMk id="14" creationId="{A59B126F-E1FB-7CAF-5790-5E2E8DDFCA89}"/>
          </ac:spMkLst>
        </pc:spChg>
        <pc:spChg chg="del">
          <ac:chgData name="Purcaro Giorgia" userId="04e0203b-d292-4082-b5e7-483f8b12ad4d" providerId="ADAL" clId="{592DCE13-3E1B-491B-8E2F-54072E6EAE07}" dt="2026-01-29T15:14:36.875" v="1504" actId="478"/>
          <ac:spMkLst>
            <pc:docMk/>
            <pc:sldMk cId="1810325483" sldId="2141412547"/>
            <ac:spMk id="15" creationId="{76DEB75C-C7C7-5C27-E3C4-05342E82A56B}"/>
          </ac:spMkLst>
        </pc:spChg>
        <pc:spChg chg="del">
          <ac:chgData name="Purcaro Giorgia" userId="04e0203b-d292-4082-b5e7-483f8b12ad4d" providerId="ADAL" clId="{592DCE13-3E1B-491B-8E2F-54072E6EAE07}" dt="2026-01-29T15:14:37.677" v="1505" actId="478"/>
          <ac:spMkLst>
            <pc:docMk/>
            <pc:sldMk cId="1810325483" sldId="2141412547"/>
            <ac:spMk id="16" creationId="{E62CA1BE-B6C4-0916-BA30-4EEA2504C45F}"/>
          </ac:spMkLst>
        </pc:spChg>
        <pc:spChg chg="add mod">
          <ac:chgData name="Purcaro Giorgia" userId="04e0203b-d292-4082-b5e7-483f8b12ad4d" providerId="ADAL" clId="{592DCE13-3E1B-491B-8E2F-54072E6EAE07}" dt="2026-01-29T15:11:28.546" v="1480"/>
          <ac:spMkLst>
            <pc:docMk/>
            <pc:sldMk cId="1810325483" sldId="2141412547"/>
            <ac:spMk id="17" creationId="{51225E71-7365-6379-7B4B-45B3BC68CA40}"/>
          </ac:spMkLst>
        </pc:spChg>
        <pc:spChg chg="del">
          <ac:chgData name="Purcaro Giorgia" userId="04e0203b-d292-4082-b5e7-483f8b12ad4d" providerId="ADAL" clId="{592DCE13-3E1B-491B-8E2F-54072E6EAE07}" dt="2026-01-29T15:14:48.500" v="1510" actId="478"/>
          <ac:spMkLst>
            <pc:docMk/>
            <pc:sldMk cId="1810325483" sldId="2141412547"/>
            <ac:spMk id="18" creationId="{EC4CA515-8339-FE70-AAB4-5A5EAF510686}"/>
          </ac:spMkLst>
        </pc:spChg>
        <pc:spChg chg="del mod">
          <ac:chgData name="Purcaro Giorgia" userId="04e0203b-d292-4082-b5e7-483f8b12ad4d" providerId="ADAL" clId="{592DCE13-3E1B-491B-8E2F-54072E6EAE07}" dt="2026-01-29T15:14:45.817" v="1508" actId="478"/>
          <ac:spMkLst>
            <pc:docMk/>
            <pc:sldMk cId="1810325483" sldId="2141412547"/>
            <ac:spMk id="21" creationId="{AFBB5C36-BE8C-2269-353B-6A7527A8C1C5}"/>
          </ac:spMkLst>
        </pc:spChg>
        <pc:spChg chg="add mod">
          <ac:chgData name="Purcaro Giorgia" userId="04e0203b-d292-4082-b5e7-483f8b12ad4d" providerId="ADAL" clId="{592DCE13-3E1B-491B-8E2F-54072E6EAE07}" dt="2026-01-29T15:15:22.708" v="1527" actId="20577"/>
          <ac:spMkLst>
            <pc:docMk/>
            <pc:sldMk cId="1810325483" sldId="2141412547"/>
            <ac:spMk id="25" creationId="{C6A1070F-97D2-5ADF-1A44-0B0C040B55F5}"/>
          </ac:spMkLst>
        </pc:spChg>
        <pc:spChg chg="add mod">
          <ac:chgData name="Purcaro Giorgia" userId="04e0203b-d292-4082-b5e7-483f8b12ad4d" providerId="ADAL" clId="{592DCE13-3E1B-491B-8E2F-54072E6EAE07}" dt="2026-01-29T15:15:55.715" v="1537" actId="207"/>
          <ac:spMkLst>
            <pc:docMk/>
            <pc:sldMk cId="1810325483" sldId="2141412547"/>
            <ac:spMk id="26" creationId="{1CA5977F-90C2-79A6-AD23-F43629846A6F}"/>
          </ac:spMkLst>
        </pc:spChg>
        <pc:spChg chg="mod">
          <ac:chgData name="Purcaro Giorgia" userId="04e0203b-d292-4082-b5e7-483f8b12ad4d" providerId="ADAL" clId="{592DCE13-3E1B-491B-8E2F-54072E6EAE07}" dt="2026-01-29T15:14:42.499" v="1506" actId="1076"/>
          <ac:spMkLst>
            <pc:docMk/>
            <pc:sldMk cId="1810325483" sldId="2141412547"/>
            <ac:spMk id="28" creationId="{6CD34AF7-0008-9C3D-3E80-55AB0AEC1CC5}"/>
          </ac:spMkLst>
        </pc:spChg>
        <pc:spChg chg="add del mod">
          <ac:chgData name="Purcaro Giorgia" userId="04e0203b-d292-4082-b5e7-483f8b12ad4d" providerId="ADAL" clId="{592DCE13-3E1B-491B-8E2F-54072E6EAE07}" dt="2026-01-29T15:16:48.609" v="1541" actId="478"/>
          <ac:spMkLst>
            <pc:docMk/>
            <pc:sldMk cId="1810325483" sldId="2141412547"/>
            <ac:spMk id="29" creationId="{D4C90AE0-3F34-8A38-A9BB-69EEC80AE104}"/>
          </ac:spMkLst>
        </pc:spChg>
        <pc:spChg chg="add mod">
          <ac:chgData name="Purcaro Giorgia" userId="04e0203b-d292-4082-b5e7-483f8b12ad4d" providerId="ADAL" clId="{592DCE13-3E1B-491B-8E2F-54072E6EAE07}" dt="2026-01-29T15:49:06.932" v="1629" actId="1076"/>
          <ac:spMkLst>
            <pc:docMk/>
            <pc:sldMk cId="1810325483" sldId="2141412547"/>
            <ac:spMk id="31" creationId="{2B82AD5B-FD09-D562-3FD7-1EAB5C721547}"/>
          </ac:spMkLst>
        </pc:spChg>
        <pc:spChg chg="add mod">
          <ac:chgData name="Purcaro Giorgia" userId="04e0203b-d292-4082-b5e7-483f8b12ad4d" providerId="ADAL" clId="{592DCE13-3E1B-491B-8E2F-54072E6EAE07}" dt="2026-01-29T15:49:16.779" v="1634" actId="1076"/>
          <ac:spMkLst>
            <pc:docMk/>
            <pc:sldMk cId="1810325483" sldId="2141412547"/>
            <ac:spMk id="36" creationId="{BAEC5F4C-C754-AA17-A489-4476F9C522FA}"/>
          </ac:spMkLst>
        </pc:spChg>
        <pc:picChg chg="mod">
          <ac:chgData name="Purcaro Giorgia" userId="04e0203b-d292-4082-b5e7-483f8b12ad4d" providerId="ADAL" clId="{592DCE13-3E1B-491B-8E2F-54072E6EAE07}" dt="2026-01-29T15:12:18.096" v="1489" actId="14100"/>
          <ac:picMkLst>
            <pc:docMk/>
            <pc:sldMk cId="1810325483" sldId="2141412547"/>
            <ac:picMk id="4" creationId="{75B459DF-BA64-25ED-C347-F362A9EF1C1F}"/>
          </ac:picMkLst>
        </pc:picChg>
        <pc:picChg chg="mod">
          <ac:chgData name="Purcaro Giorgia" userId="04e0203b-d292-4082-b5e7-483f8b12ad4d" providerId="ADAL" clId="{592DCE13-3E1B-491B-8E2F-54072E6EAE07}" dt="2026-01-29T15:14:42.499" v="1506" actId="1076"/>
          <ac:picMkLst>
            <pc:docMk/>
            <pc:sldMk cId="1810325483" sldId="2141412547"/>
            <ac:picMk id="5" creationId="{960AA872-012C-2E05-94A3-EBBFD2DBDC0D}"/>
          </ac:picMkLst>
        </pc:picChg>
        <pc:picChg chg="mod">
          <ac:chgData name="Purcaro Giorgia" userId="04e0203b-d292-4082-b5e7-483f8b12ad4d" providerId="ADAL" clId="{592DCE13-3E1B-491B-8E2F-54072E6EAE07}" dt="2026-01-29T15:14:42.499" v="1506" actId="1076"/>
          <ac:picMkLst>
            <pc:docMk/>
            <pc:sldMk cId="1810325483" sldId="2141412547"/>
            <ac:picMk id="11" creationId="{BD24BD3F-B0A4-4954-BE42-04B18B28BF38}"/>
          </ac:picMkLst>
        </pc:picChg>
        <pc:picChg chg="add mod modCrop">
          <ac:chgData name="Purcaro Giorgia" userId="04e0203b-d292-4082-b5e7-483f8b12ad4d" providerId="ADAL" clId="{592DCE13-3E1B-491B-8E2F-54072E6EAE07}" dt="2026-01-29T15:14:42.499" v="1506" actId="1076"/>
          <ac:picMkLst>
            <pc:docMk/>
            <pc:sldMk cId="1810325483" sldId="2141412547"/>
            <ac:picMk id="20" creationId="{793A4EEA-05FB-FA0D-56E9-3F231F1ABDD3}"/>
          </ac:picMkLst>
        </pc:picChg>
        <pc:picChg chg="mod">
          <ac:chgData name="Purcaro Giorgia" userId="04e0203b-d292-4082-b5e7-483f8b12ad4d" providerId="ADAL" clId="{592DCE13-3E1B-491B-8E2F-54072E6EAE07}" dt="2026-01-29T15:14:42.499" v="1506" actId="1076"/>
          <ac:picMkLst>
            <pc:docMk/>
            <pc:sldMk cId="1810325483" sldId="2141412547"/>
            <ac:picMk id="22" creationId="{8882D692-4838-9E51-2F56-62FF66F20D46}"/>
          </ac:picMkLst>
        </pc:picChg>
        <pc:picChg chg="add mod">
          <ac:chgData name="Purcaro Giorgia" userId="04e0203b-d292-4082-b5e7-483f8b12ad4d" providerId="ADAL" clId="{592DCE13-3E1B-491B-8E2F-54072E6EAE07}" dt="2026-01-29T15:15:25.915" v="1528" actId="1076"/>
          <ac:picMkLst>
            <pc:docMk/>
            <pc:sldMk cId="1810325483" sldId="2141412547"/>
            <ac:picMk id="23" creationId="{306E9C39-4055-4A6F-3C77-05C430050584}"/>
          </ac:picMkLst>
        </pc:picChg>
        <pc:picChg chg="mod modCrop">
          <ac:chgData name="Purcaro Giorgia" userId="04e0203b-d292-4082-b5e7-483f8b12ad4d" providerId="ADAL" clId="{592DCE13-3E1B-491B-8E2F-54072E6EAE07}" dt="2026-01-29T15:12:11.384" v="1487" actId="732"/>
          <ac:picMkLst>
            <pc:docMk/>
            <pc:sldMk cId="1810325483" sldId="2141412547"/>
            <ac:picMk id="24" creationId="{EAA1B74D-1C02-94B1-1620-F73D3DB4EBCC}"/>
          </ac:picMkLst>
        </pc:picChg>
        <pc:picChg chg="add del mod">
          <ac:chgData name="Purcaro Giorgia" userId="04e0203b-d292-4082-b5e7-483f8b12ad4d" providerId="ADAL" clId="{592DCE13-3E1B-491B-8E2F-54072E6EAE07}" dt="2026-01-29T15:16:49.840" v="1542" actId="478"/>
          <ac:picMkLst>
            <pc:docMk/>
            <pc:sldMk cId="1810325483" sldId="2141412547"/>
            <ac:picMk id="27" creationId="{2210B2CA-B56F-CFAC-AE17-492F1BFE110D}"/>
          </ac:picMkLst>
        </pc:picChg>
        <pc:picChg chg="add mod">
          <ac:chgData name="Purcaro Giorgia" userId="04e0203b-d292-4082-b5e7-483f8b12ad4d" providerId="ADAL" clId="{592DCE13-3E1B-491B-8E2F-54072E6EAE07}" dt="2026-01-29T15:49:10.473" v="1631" actId="1076"/>
          <ac:picMkLst>
            <pc:docMk/>
            <pc:sldMk cId="1810325483" sldId="2141412547"/>
            <ac:picMk id="30" creationId="{CFCC2FA7-62C1-2BCB-1290-533D8748548C}"/>
          </ac:picMkLst>
        </pc:picChg>
        <pc:picChg chg="add del">
          <ac:chgData name="Purcaro Giorgia" userId="04e0203b-d292-4082-b5e7-483f8b12ad4d" providerId="ADAL" clId="{592DCE13-3E1B-491B-8E2F-54072E6EAE07}" dt="2026-01-29T15:48:48.583" v="1621" actId="478"/>
          <ac:picMkLst>
            <pc:docMk/>
            <pc:sldMk cId="1810325483" sldId="2141412547"/>
            <ac:picMk id="33" creationId="{5E74098C-9A0E-4B9C-32D1-134A2E83CF09}"/>
          </ac:picMkLst>
        </pc:picChg>
        <pc:cxnChg chg="mod">
          <ac:chgData name="Purcaro Giorgia" userId="04e0203b-d292-4082-b5e7-483f8b12ad4d" providerId="ADAL" clId="{592DCE13-3E1B-491B-8E2F-54072E6EAE07}" dt="2026-01-29T15:11:47.093" v="1483" actId="1076"/>
          <ac:cxnSpMkLst>
            <pc:docMk/>
            <pc:sldMk cId="1810325483" sldId="2141412547"/>
            <ac:cxnSpMk id="13" creationId="{8A6615AF-A274-177D-06A9-34D75A7A0090}"/>
          </ac:cxnSpMkLst>
        </pc:cxnChg>
      </pc:sldChg>
      <pc:sldChg chg="addSp delSp modSp add del mod delAnim">
        <pc:chgData name="Purcaro Giorgia" userId="04e0203b-d292-4082-b5e7-483f8b12ad4d" providerId="ADAL" clId="{592DCE13-3E1B-491B-8E2F-54072E6EAE07}" dt="2026-01-29T14:41:52.340" v="1074" actId="47"/>
        <pc:sldMkLst>
          <pc:docMk/>
          <pc:sldMk cId="606623827" sldId="2141412548"/>
        </pc:sldMkLst>
        <pc:spChg chg="del">
          <ac:chgData name="Purcaro Giorgia" userId="04e0203b-d292-4082-b5e7-483f8b12ad4d" providerId="ADAL" clId="{592DCE13-3E1B-491B-8E2F-54072E6EAE07}" dt="2026-01-29T13:21:33.194" v="983" actId="478"/>
          <ac:spMkLst>
            <pc:docMk/>
            <pc:sldMk cId="606623827" sldId="2141412548"/>
            <ac:spMk id="8" creationId="{7A112B54-2D6A-B803-1114-B6A5A4384527}"/>
          </ac:spMkLst>
        </pc:spChg>
        <pc:spChg chg="del">
          <ac:chgData name="Purcaro Giorgia" userId="04e0203b-d292-4082-b5e7-483f8b12ad4d" providerId="ADAL" clId="{592DCE13-3E1B-491B-8E2F-54072E6EAE07}" dt="2026-01-29T13:21:33.194" v="983" actId="478"/>
          <ac:spMkLst>
            <pc:docMk/>
            <pc:sldMk cId="606623827" sldId="2141412548"/>
            <ac:spMk id="11" creationId="{10336A08-856F-90DD-7989-5752198D6FA2}"/>
          </ac:spMkLst>
        </pc:spChg>
        <pc:spChg chg="del">
          <ac:chgData name="Purcaro Giorgia" userId="04e0203b-d292-4082-b5e7-483f8b12ad4d" providerId="ADAL" clId="{592DCE13-3E1B-491B-8E2F-54072E6EAE07}" dt="2026-01-29T13:21:33.194" v="983" actId="478"/>
          <ac:spMkLst>
            <pc:docMk/>
            <pc:sldMk cId="606623827" sldId="2141412548"/>
            <ac:spMk id="12" creationId="{796EBC3A-5656-0823-9D12-7772D22C4BF2}"/>
          </ac:spMkLst>
        </pc:spChg>
        <pc:spChg chg="del">
          <ac:chgData name="Purcaro Giorgia" userId="04e0203b-d292-4082-b5e7-483f8b12ad4d" providerId="ADAL" clId="{592DCE13-3E1B-491B-8E2F-54072E6EAE07}" dt="2026-01-29T13:21:33.194" v="983" actId="478"/>
          <ac:spMkLst>
            <pc:docMk/>
            <pc:sldMk cId="606623827" sldId="2141412548"/>
            <ac:spMk id="13" creationId="{5F1D5614-9BAE-6C99-91E1-2E1D2A91FCA6}"/>
          </ac:spMkLst>
        </pc:spChg>
        <pc:spChg chg="del">
          <ac:chgData name="Purcaro Giorgia" userId="04e0203b-d292-4082-b5e7-483f8b12ad4d" providerId="ADAL" clId="{592DCE13-3E1B-491B-8E2F-54072E6EAE07}" dt="2026-01-29T13:21:33.194" v="983" actId="478"/>
          <ac:spMkLst>
            <pc:docMk/>
            <pc:sldMk cId="606623827" sldId="2141412548"/>
            <ac:spMk id="14" creationId="{66076EC9-4F0C-8893-32B9-93C58B1CABD8}"/>
          </ac:spMkLst>
        </pc:spChg>
        <pc:spChg chg="del">
          <ac:chgData name="Purcaro Giorgia" userId="04e0203b-d292-4082-b5e7-483f8b12ad4d" providerId="ADAL" clId="{592DCE13-3E1B-491B-8E2F-54072E6EAE07}" dt="2026-01-29T13:21:50.459" v="998" actId="478"/>
          <ac:spMkLst>
            <pc:docMk/>
            <pc:sldMk cId="606623827" sldId="2141412548"/>
            <ac:spMk id="15" creationId="{E06D9523-D6D2-D2B9-6A1A-43AF28D447CF}"/>
          </ac:spMkLst>
        </pc:spChg>
        <pc:spChg chg="del">
          <ac:chgData name="Purcaro Giorgia" userId="04e0203b-d292-4082-b5e7-483f8b12ad4d" providerId="ADAL" clId="{592DCE13-3E1B-491B-8E2F-54072E6EAE07}" dt="2026-01-29T13:21:50.459" v="998" actId="478"/>
          <ac:spMkLst>
            <pc:docMk/>
            <pc:sldMk cId="606623827" sldId="2141412548"/>
            <ac:spMk id="16" creationId="{6B000782-D648-2424-F329-B82F5D6B1DD4}"/>
          </ac:spMkLst>
        </pc:spChg>
        <pc:spChg chg="add mod">
          <ac:chgData name="Purcaro Giorgia" userId="04e0203b-d292-4082-b5e7-483f8b12ad4d" providerId="ADAL" clId="{592DCE13-3E1B-491B-8E2F-54072E6EAE07}" dt="2026-01-29T14:40:45.379" v="1064" actId="404"/>
          <ac:spMkLst>
            <pc:docMk/>
            <pc:sldMk cId="606623827" sldId="2141412548"/>
            <ac:spMk id="18" creationId="{11294C5C-49FA-EFDA-9637-9D4FD9BC4157}"/>
          </ac:spMkLst>
        </pc:spChg>
        <pc:spChg chg="mod">
          <ac:chgData name="Purcaro Giorgia" userId="04e0203b-d292-4082-b5e7-483f8b12ad4d" providerId="ADAL" clId="{592DCE13-3E1B-491B-8E2F-54072E6EAE07}" dt="2026-01-29T13:22:27.015" v="1012" actId="404"/>
          <ac:spMkLst>
            <pc:docMk/>
            <pc:sldMk cId="606623827" sldId="2141412548"/>
            <ac:spMk id="19" creationId="{D6A97EBE-F298-B75A-7327-B8C95E97112E}"/>
          </ac:spMkLst>
        </pc:spChg>
        <pc:picChg chg="del">
          <ac:chgData name="Purcaro Giorgia" userId="04e0203b-d292-4082-b5e7-483f8b12ad4d" providerId="ADAL" clId="{592DCE13-3E1B-491B-8E2F-54072E6EAE07}" dt="2026-01-29T13:21:34.479" v="984" actId="478"/>
          <ac:picMkLst>
            <pc:docMk/>
            <pc:sldMk cId="606623827" sldId="2141412548"/>
            <ac:picMk id="3" creationId="{E3BEA76A-9342-A0FB-A458-6CB15F3E31F3}"/>
          </ac:picMkLst>
        </pc:picChg>
        <pc:picChg chg="add mod">
          <ac:chgData name="Purcaro Giorgia" userId="04e0203b-d292-4082-b5e7-483f8b12ad4d" providerId="ADAL" clId="{592DCE13-3E1B-491B-8E2F-54072E6EAE07}" dt="2026-01-29T13:25:08.941" v="1059" actId="1076"/>
          <ac:picMkLst>
            <pc:docMk/>
            <pc:sldMk cId="606623827" sldId="2141412548"/>
            <ac:picMk id="9" creationId="{BECA36BB-802C-B024-5869-999BE9BFAEEB}"/>
          </ac:picMkLst>
        </pc:picChg>
        <pc:picChg chg="del">
          <ac:chgData name="Purcaro Giorgia" userId="04e0203b-d292-4082-b5e7-483f8b12ad4d" providerId="ADAL" clId="{592DCE13-3E1B-491B-8E2F-54072E6EAE07}" dt="2026-01-29T13:21:35.226" v="985" actId="478"/>
          <ac:picMkLst>
            <pc:docMk/>
            <pc:sldMk cId="606623827" sldId="2141412548"/>
            <ac:picMk id="27" creationId="{C6D69BE4-3653-4B4B-481D-7DDD8DA2CED0}"/>
          </ac:picMkLst>
        </pc:picChg>
        <pc:picChg chg="del">
          <ac:chgData name="Purcaro Giorgia" userId="04e0203b-d292-4082-b5e7-483f8b12ad4d" providerId="ADAL" clId="{592DCE13-3E1B-491B-8E2F-54072E6EAE07}" dt="2026-01-29T13:21:35.793" v="986" actId="478"/>
          <ac:picMkLst>
            <pc:docMk/>
            <pc:sldMk cId="606623827" sldId="2141412548"/>
            <ac:picMk id="30" creationId="{B79F03FC-3339-5239-6B36-9C000E43F0FF}"/>
          </ac:picMkLst>
        </pc:picChg>
      </pc:sldChg>
      <pc:sldChg chg="addSp modSp add mod modTransition modAnim">
        <pc:chgData name="Purcaro Giorgia" userId="04e0203b-d292-4082-b5e7-483f8b12ad4d" providerId="ADAL" clId="{592DCE13-3E1B-491B-8E2F-54072E6EAE07}" dt="2026-01-30T12:48:16.497" v="2508"/>
        <pc:sldMkLst>
          <pc:docMk/>
          <pc:sldMk cId="3074766854" sldId="2141412549"/>
        </pc:sldMkLst>
        <pc:spChg chg="add mod">
          <ac:chgData name="Purcaro Giorgia" userId="04e0203b-d292-4082-b5e7-483f8b12ad4d" providerId="ADAL" clId="{592DCE13-3E1B-491B-8E2F-54072E6EAE07}" dt="2026-01-29T14:41:48.001" v="1072" actId="1076"/>
          <ac:spMkLst>
            <pc:docMk/>
            <pc:sldMk cId="3074766854" sldId="2141412549"/>
            <ac:spMk id="8" creationId="{DCB56B33-1E1B-17BF-B761-0DBC3B294CFD}"/>
          </ac:spMkLst>
        </pc:spChg>
        <pc:spChg chg="mod">
          <ac:chgData name="Purcaro Giorgia" userId="04e0203b-d292-4082-b5e7-483f8b12ad4d" providerId="ADAL" clId="{592DCE13-3E1B-491B-8E2F-54072E6EAE07}" dt="2026-01-29T14:41:41.498" v="1069" actId="1076"/>
          <ac:spMkLst>
            <pc:docMk/>
            <pc:sldMk cId="3074766854" sldId="2141412549"/>
            <ac:spMk id="18" creationId="{24714C1D-007A-4274-3853-487A9C4A3E9F}"/>
          </ac:spMkLst>
        </pc:spChg>
        <pc:picChg chg="add mod">
          <ac:chgData name="Purcaro Giorgia" userId="04e0203b-d292-4082-b5e7-483f8b12ad4d" providerId="ADAL" clId="{592DCE13-3E1B-491B-8E2F-54072E6EAE07}" dt="2026-01-29T14:41:45.657" v="1071" actId="1076"/>
          <ac:picMkLst>
            <pc:docMk/>
            <pc:sldMk cId="3074766854" sldId="2141412549"/>
            <ac:picMk id="3" creationId="{C52024F3-D35A-4DB8-6F94-EDECD3D8CF0C}"/>
          </ac:picMkLst>
        </pc:picChg>
      </pc:sldChg>
      <pc:sldChg chg="delSp add mod modTransition delAnim modAnim">
        <pc:chgData name="Purcaro Giorgia" userId="04e0203b-d292-4082-b5e7-483f8b12ad4d" providerId="ADAL" clId="{592DCE13-3E1B-491B-8E2F-54072E6EAE07}" dt="2026-01-30T12:48:16.497" v="2508"/>
        <pc:sldMkLst>
          <pc:docMk/>
          <pc:sldMk cId="2786482548" sldId="2141412550"/>
        </pc:sldMkLst>
        <pc:spChg chg="del">
          <ac:chgData name="Purcaro Giorgia" userId="04e0203b-d292-4082-b5e7-483f8b12ad4d" providerId="ADAL" clId="{592DCE13-3E1B-491B-8E2F-54072E6EAE07}" dt="2026-01-29T14:41:58.336" v="1076" actId="478"/>
          <ac:spMkLst>
            <pc:docMk/>
            <pc:sldMk cId="2786482548" sldId="2141412550"/>
            <ac:spMk id="8" creationId="{A4B78DB1-A648-1196-3024-61E6A199CE38}"/>
          </ac:spMkLst>
        </pc:spChg>
        <pc:picChg chg="del">
          <ac:chgData name="Purcaro Giorgia" userId="04e0203b-d292-4082-b5e7-483f8b12ad4d" providerId="ADAL" clId="{592DCE13-3E1B-491B-8E2F-54072E6EAE07}" dt="2026-01-29T14:41:56.811" v="1075" actId="478"/>
          <ac:picMkLst>
            <pc:docMk/>
            <pc:sldMk cId="2786482548" sldId="2141412550"/>
            <ac:picMk id="3" creationId="{9FED24D9-1F6A-39EA-460E-D5EB18C895C3}"/>
          </ac:picMkLst>
        </pc:picChg>
      </pc:sldChg>
      <pc:sldChg chg="addSp delSp modSp add mod modTransition modAnim">
        <pc:chgData name="Purcaro Giorgia" userId="04e0203b-d292-4082-b5e7-483f8b12ad4d" providerId="ADAL" clId="{592DCE13-3E1B-491B-8E2F-54072E6EAE07}" dt="2026-01-30T12:48:16.497" v="2508"/>
        <pc:sldMkLst>
          <pc:docMk/>
          <pc:sldMk cId="945846046" sldId="2141412551"/>
        </pc:sldMkLst>
        <pc:spChg chg="del">
          <ac:chgData name="Purcaro Giorgia" userId="04e0203b-d292-4082-b5e7-483f8b12ad4d" providerId="ADAL" clId="{592DCE13-3E1B-491B-8E2F-54072E6EAE07}" dt="2026-01-29T14:42:59.149" v="1081" actId="478"/>
          <ac:spMkLst>
            <pc:docMk/>
            <pc:sldMk cId="945846046" sldId="2141412551"/>
            <ac:spMk id="6" creationId="{3B7E9911-6CC0-68AB-96D9-DF84EE1C43BF}"/>
          </ac:spMkLst>
        </pc:spChg>
        <pc:spChg chg="del">
          <ac:chgData name="Purcaro Giorgia" userId="04e0203b-d292-4082-b5e7-483f8b12ad4d" providerId="ADAL" clId="{592DCE13-3E1B-491B-8E2F-54072E6EAE07}" dt="2026-01-29T14:42:59.149" v="1081" actId="478"/>
          <ac:spMkLst>
            <pc:docMk/>
            <pc:sldMk cId="945846046" sldId="2141412551"/>
            <ac:spMk id="7" creationId="{5EA9417C-3232-21AD-DBDF-4C9C0EB17562}"/>
          </ac:spMkLst>
        </pc:spChg>
        <pc:spChg chg="mod">
          <ac:chgData name="Purcaro Giorgia" userId="04e0203b-d292-4082-b5e7-483f8b12ad4d" providerId="ADAL" clId="{592DCE13-3E1B-491B-8E2F-54072E6EAE07}" dt="2026-01-29T14:43:05.408" v="1083" actId="1076"/>
          <ac:spMkLst>
            <pc:docMk/>
            <pc:sldMk cId="945846046" sldId="2141412551"/>
            <ac:spMk id="8" creationId="{555FF38C-E044-E37F-D0BC-138EF6573BDB}"/>
          </ac:spMkLst>
        </pc:spChg>
        <pc:spChg chg="del">
          <ac:chgData name="Purcaro Giorgia" userId="04e0203b-d292-4082-b5e7-483f8b12ad4d" providerId="ADAL" clId="{592DCE13-3E1B-491B-8E2F-54072E6EAE07}" dt="2026-01-29T14:42:59.149" v="1081" actId="478"/>
          <ac:spMkLst>
            <pc:docMk/>
            <pc:sldMk cId="945846046" sldId="2141412551"/>
            <ac:spMk id="10" creationId="{DB2B5FA0-E208-18D7-3900-70829DC7A91A}"/>
          </ac:spMkLst>
        </pc:spChg>
        <pc:spChg chg="add mod">
          <ac:chgData name="Purcaro Giorgia" userId="04e0203b-d292-4082-b5e7-483f8b12ad4d" providerId="ADAL" clId="{592DCE13-3E1B-491B-8E2F-54072E6EAE07}" dt="2026-01-29T14:43:35.954" v="1092" actId="1076"/>
          <ac:spMkLst>
            <pc:docMk/>
            <pc:sldMk cId="945846046" sldId="2141412551"/>
            <ac:spMk id="11" creationId="{8357FE4A-2FF0-B07E-DE76-04B2A01C698C}"/>
          </ac:spMkLst>
        </pc:spChg>
        <pc:spChg chg="add mod">
          <ac:chgData name="Purcaro Giorgia" userId="04e0203b-d292-4082-b5e7-483f8b12ad4d" providerId="ADAL" clId="{592DCE13-3E1B-491B-8E2F-54072E6EAE07}" dt="2026-01-29T14:43:49.735" v="1097" actId="1076"/>
          <ac:spMkLst>
            <pc:docMk/>
            <pc:sldMk cId="945846046" sldId="2141412551"/>
            <ac:spMk id="14" creationId="{1E1A95B1-3BD8-8BAB-5B0B-0F576F30EE60}"/>
          </ac:spMkLst>
        </pc:spChg>
        <pc:spChg chg="add mod">
          <ac:chgData name="Purcaro Giorgia" userId="04e0203b-d292-4082-b5e7-483f8b12ad4d" providerId="ADAL" clId="{592DCE13-3E1B-491B-8E2F-54072E6EAE07}" dt="2026-01-29T14:44:56.695" v="1105" actId="1076"/>
          <ac:spMkLst>
            <pc:docMk/>
            <pc:sldMk cId="945846046" sldId="2141412551"/>
            <ac:spMk id="16" creationId="{60F2A58E-64E8-48B2-2741-52E77A055EB9}"/>
          </ac:spMkLst>
        </pc:spChg>
        <pc:spChg chg="del">
          <ac:chgData name="Purcaro Giorgia" userId="04e0203b-d292-4082-b5e7-483f8b12ad4d" providerId="ADAL" clId="{592DCE13-3E1B-491B-8E2F-54072E6EAE07}" dt="2026-01-29T14:42:59.149" v="1081" actId="478"/>
          <ac:spMkLst>
            <pc:docMk/>
            <pc:sldMk cId="945846046" sldId="2141412551"/>
            <ac:spMk id="18" creationId="{BD65DC40-6CF0-99A3-AFF2-7ACDF86C1015}"/>
          </ac:spMkLst>
        </pc:spChg>
        <pc:spChg chg="del">
          <ac:chgData name="Purcaro Giorgia" userId="04e0203b-d292-4082-b5e7-483f8b12ad4d" providerId="ADAL" clId="{592DCE13-3E1B-491B-8E2F-54072E6EAE07}" dt="2026-01-29T14:42:59.149" v="1081" actId="478"/>
          <ac:spMkLst>
            <pc:docMk/>
            <pc:sldMk cId="945846046" sldId="2141412551"/>
            <ac:spMk id="19" creationId="{8067F760-FC5C-ED7B-725B-DF26FE1957CC}"/>
          </ac:spMkLst>
        </pc:spChg>
        <pc:spChg chg="add mod">
          <ac:chgData name="Purcaro Giorgia" userId="04e0203b-d292-4082-b5e7-483f8b12ad4d" providerId="ADAL" clId="{592DCE13-3E1B-491B-8E2F-54072E6EAE07}" dt="2026-01-29T14:45:07.331" v="1133" actId="20577"/>
          <ac:spMkLst>
            <pc:docMk/>
            <pc:sldMk cId="945846046" sldId="2141412551"/>
            <ac:spMk id="21" creationId="{217D8011-CE47-F1CC-020B-FCFCDCD48ED3}"/>
          </ac:spMkLst>
        </pc:spChg>
        <pc:picChg chg="mod">
          <ac:chgData name="Purcaro Giorgia" userId="04e0203b-d292-4082-b5e7-483f8b12ad4d" providerId="ADAL" clId="{592DCE13-3E1B-491B-8E2F-54072E6EAE07}" dt="2026-01-29T14:43:01.859" v="1082" actId="1076"/>
          <ac:picMkLst>
            <pc:docMk/>
            <pc:sldMk cId="945846046" sldId="2141412551"/>
            <ac:picMk id="3" creationId="{980E421B-F7E2-9118-1AB8-B431126A3A39}"/>
          </ac:picMkLst>
        </pc:picChg>
        <pc:picChg chg="del">
          <ac:chgData name="Purcaro Giorgia" userId="04e0203b-d292-4082-b5e7-483f8b12ad4d" providerId="ADAL" clId="{592DCE13-3E1B-491B-8E2F-54072E6EAE07}" dt="2026-01-29T14:42:59.149" v="1081" actId="478"/>
          <ac:picMkLst>
            <pc:docMk/>
            <pc:sldMk cId="945846046" sldId="2141412551"/>
            <ac:picMk id="4" creationId="{A236B62B-9C69-90B6-2045-F87E1569A11A}"/>
          </ac:picMkLst>
        </pc:picChg>
        <pc:picChg chg="del">
          <ac:chgData name="Purcaro Giorgia" userId="04e0203b-d292-4082-b5e7-483f8b12ad4d" providerId="ADAL" clId="{592DCE13-3E1B-491B-8E2F-54072E6EAE07}" dt="2026-01-29T14:42:59.149" v="1081" actId="478"/>
          <ac:picMkLst>
            <pc:docMk/>
            <pc:sldMk cId="945846046" sldId="2141412551"/>
            <ac:picMk id="5" creationId="{779577D9-80A2-799F-326E-921E58E01777}"/>
          </ac:picMkLst>
        </pc:picChg>
        <pc:picChg chg="del">
          <ac:chgData name="Purcaro Giorgia" userId="04e0203b-d292-4082-b5e7-483f8b12ad4d" providerId="ADAL" clId="{592DCE13-3E1B-491B-8E2F-54072E6EAE07}" dt="2026-01-29T14:42:59.149" v="1081" actId="478"/>
          <ac:picMkLst>
            <pc:docMk/>
            <pc:sldMk cId="945846046" sldId="2141412551"/>
            <ac:picMk id="9" creationId="{3EC8E928-26B8-2B44-EBE3-3DC189C2CAA6}"/>
          </ac:picMkLst>
        </pc:picChg>
        <pc:picChg chg="add mod">
          <ac:chgData name="Purcaro Giorgia" userId="04e0203b-d292-4082-b5e7-483f8b12ad4d" providerId="ADAL" clId="{592DCE13-3E1B-491B-8E2F-54072E6EAE07}" dt="2026-01-29T14:43:42.201" v="1094" actId="1076"/>
          <ac:picMkLst>
            <pc:docMk/>
            <pc:sldMk cId="945846046" sldId="2141412551"/>
            <ac:picMk id="12" creationId="{09AE4426-913C-CE59-2FB9-19611932C53E}"/>
          </ac:picMkLst>
        </pc:picChg>
        <pc:picChg chg="add mod">
          <ac:chgData name="Purcaro Giorgia" userId="04e0203b-d292-4082-b5e7-483f8b12ad4d" providerId="ADAL" clId="{592DCE13-3E1B-491B-8E2F-54072E6EAE07}" dt="2026-01-29T14:43:47.648" v="1096" actId="1076"/>
          <ac:picMkLst>
            <pc:docMk/>
            <pc:sldMk cId="945846046" sldId="2141412551"/>
            <ac:picMk id="13" creationId="{2067FC11-6797-B625-6BBF-E109EF8B18CF}"/>
          </ac:picMkLst>
        </pc:picChg>
        <pc:picChg chg="add mod">
          <ac:chgData name="Purcaro Giorgia" userId="04e0203b-d292-4082-b5e7-483f8b12ad4d" providerId="ADAL" clId="{592DCE13-3E1B-491B-8E2F-54072E6EAE07}" dt="2026-01-29T14:43:39.477" v="1093" actId="1076"/>
          <ac:picMkLst>
            <pc:docMk/>
            <pc:sldMk cId="945846046" sldId="2141412551"/>
            <ac:picMk id="15" creationId="{B0772D62-36E4-4EEC-2A4E-9D1A5D38DE43}"/>
          </ac:picMkLst>
        </pc:picChg>
        <pc:cxnChg chg="del">
          <ac:chgData name="Purcaro Giorgia" userId="04e0203b-d292-4082-b5e7-483f8b12ad4d" providerId="ADAL" clId="{592DCE13-3E1B-491B-8E2F-54072E6EAE07}" dt="2026-01-29T14:42:59.149" v="1081" actId="478"/>
          <ac:cxnSpMkLst>
            <pc:docMk/>
            <pc:sldMk cId="945846046" sldId="2141412551"/>
            <ac:cxnSpMk id="20" creationId="{8A4CCD0E-7098-22F7-8AEF-5B656A504C54}"/>
          </ac:cxnSpMkLst>
        </pc:cxnChg>
      </pc:sldChg>
      <pc:sldChg chg="addSp delSp modSp add mod modTransition modAnim">
        <pc:chgData name="Purcaro Giorgia" userId="04e0203b-d292-4082-b5e7-483f8b12ad4d" providerId="ADAL" clId="{592DCE13-3E1B-491B-8E2F-54072E6EAE07}" dt="2026-01-30T12:48:16.497" v="2508"/>
        <pc:sldMkLst>
          <pc:docMk/>
          <pc:sldMk cId="4179163542" sldId="2141412552"/>
        </pc:sldMkLst>
        <pc:spChg chg="del">
          <ac:chgData name="Purcaro Giorgia" userId="04e0203b-d292-4082-b5e7-483f8b12ad4d" providerId="ADAL" clId="{592DCE13-3E1B-491B-8E2F-54072E6EAE07}" dt="2026-01-29T14:45:54.729" v="1140" actId="478"/>
          <ac:spMkLst>
            <pc:docMk/>
            <pc:sldMk cId="4179163542" sldId="2141412552"/>
            <ac:spMk id="6" creationId="{4ED8CEE1-58AB-65C5-8869-5C80FF949992}"/>
          </ac:spMkLst>
        </pc:spChg>
        <pc:spChg chg="del">
          <ac:chgData name="Purcaro Giorgia" userId="04e0203b-d292-4082-b5e7-483f8b12ad4d" providerId="ADAL" clId="{592DCE13-3E1B-491B-8E2F-54072E6EAE07}" dt="2026-01-29T14:45:52.616" v="1139" actId="478"/>
          <ac:spMkLst>
            <pc:docMk/>
            <pc:sldMk cId="4179163542" sldId="2141412552"/>
            <ac:spMk id="7" creationId="{3C402446-C1A7-57A0-2D1A-65F813250101}"/>
          </ac:spMkLst>
        </pc:spChg>
        <pc:spChg chg="mod">
          <ac:chgData name="Purcaro Giorgia" userId="04e0203b-d292-4082-b5e7-483f8b12ad4d" providerId="ADAL" clId="{592DCE13-3E1B-491B-8E2F-54072E6EAE07}" dt="2026-01-29T14:46:06.539" v="1143" actId="1076"/>
          <ac:spMkLst>
            <pc:docMk/>
            <pc:sldMk cId="4179163542" sldId="2141412552"/>
            <ac:spMk id="8" creationId="{C38C9B30-5F67-0FC9-02D3-ED6D57AA7F09}"/>
          </ac:spMkLst>
        </pc:spChg>
        <pc:spChg chg="add mod">
          <ac:chgData name="Purcaro Giorgia" userId="04e0203b-d292-4082-b5e7-483f8b12ad4d" providerId="ADAL" clId="{592DCE13-3E1B-491B-8E2F-54072E6EAE07}" dt="2026-01-29T14:46:38.769" v="1153" actId="1076"/>
          <ac:spMkLst>
            <pc:docMk/>
            <pc:sldMk cId="4179163542" sldId="2141412552"/>
            <ac:spMk id="9" creationId="{ECF9D1BE-1B14-715E-DFDB-15F4E535E504}"/>
          </ac:spMkLst>
        </pc:spChg>
        <pc:spChg chg="mod">
          <ac:chgData name="Purcaro Giorgia" userId="04e0203b-d292-4082-b5e7-483f8b12ad4d" providerId="ADAL" clId="{592DCE13-3E1B-491B-8E2F-54072E6EAE07}" dt="2026-01-29T14:46:09.376" v="1144" actId="1076"/>
          <ac:spMkLst>
            <pc:docMk/>
            <pc:sldMk cId="4179163542" sldId="2141412552"/>
            <ac:spMk id="11" creationId="{D0560F02-8A0B-FB0A-7123-835C9F6BA923}"/>
          </ac:spMkLst>
        </pc:spChg>
        <pc:spChg chg="mod">
          <ac:chgData name="Purcaro Giorgia" userId="04e0203b-d292-4082-b5e7-483f8b12ad4d" providerId="ADAL" clId="{592DCE13-3E1B-491B-8E2F-54072E6EAE07}" dt="2026-01-29T14:47:04.913" v="1161" actId="1076"/>
          <ac:spMkLst>
            <pc:docMk/>
            <pc:sldMk cId="4179163542" sldId="2141412552"/>
            <ac:spMk id="12" creationId="{98CA831D-C56C-E7CF-27A3-860C247FCCFF}"/>
          </ac:spMkLst>
        </pc:spChg>
        <pc:spChg chg="mod">
          <ac:chgData name="Purcaro Giorgia" userId="04e0203b-d292-4082-b5e7-483f8b12ad4d" providerId="ADAL" clId="{592DCE13-3E1B-491B-8E2F-54072E6EAE07}" dt="2026-01-29T14:47:38.574" v="1196" actId="12"/>
          <ac:spMkLst>
            <pc:docMk/>
            <pc:sldMk cId="4179163542" sldId="2141412552"/>
            <ac:spMk id="13" creationId="{36AA46CB-259D-DDF0-AAE5-737135240AE1}"/>
          </ac:spMkLst>
        </pc:spChg>
        <pc:spChg chg="mod">
          <ac:chgData name="Purcaro Giorgia" userId="04e0203b-d292-4082-b5e7-483f8b12ad4d" providerId="ADAL" clId="{592DCE13-3E1B-491B-8E2F-54072E6EAE07}" dt="2026-01-29T14:47:08.430" v="1163" actId="14100"/>
          <ac:spMkLst>
            <pc:docMk/>
            <pc:sldMk cId="4179163542" sldId="2141412552"/>
            <ac:spMk id="14" creationId="{BFCFF3E7-3131-FCF2-EA4A-70B3F09A3489}"/>
          </ac:spMkLst>
        </pc:spChg>
        <pc:spChg chg="add mod">
          <ac:chgData name="Purcaro Giorgia" userId="04e0203b-d292-4082-b5e7-483f8b12ad4d" providerId="ADAL" clId="{592DCE13-3E1B-491B-8E2F-54072E6EAE07}" dt="2026-01-29T14:46:38.769" v="1153" actId="1076"/>
          <ac:spMkLst>
            <pc:docMk/>
            <pc:sldMk cId="4179163542" sldId="2141412552"/>
            <ac:spMk id="15" creationId="{4A2F46A2-5D84-A46E-93B0-0BAA7BAC6EF6}"/>
          </ac:spMkLst>
        </pc:spChg>
        <pc:spChg chg="mod">
          <ac:chgData name="Purcaro Giorgia" userId="04e0203b-d292-4082-b5e7-483f8b12ad4d" providerId="ADAL" clId="{592DCE13-3E1B-491B-8E2F-54072E6EAE07}" dt="2026-01-29T14:48:13.053" v="1197" actId="14100"/>
          <ac:spMkLst>
            <pc:docMk/>
            <pc:sldMk cId="4179163542" sldId="2141412552"/>
            <ac:spMk id="19" creationId="{58549047-BD96-77B1-85E3-A8B36BFAD847}"/>
          </ac:spMkLst>
        </pc:spChg>
        <pc:picChg chg="mod">
          <ac:chgData name="Purcaro Giorgia" userId="04e0203b-d292-4082-b5e7-483f8b12ad4d" providerId="ADAL" clId="{592DCE13-3E1B-491B-8E2F-54072E6EAE07}" dt="2026-01-29T14:46:42.295" v="1155" actId="1076"/>
          <ac:picMkLst>
            <pc:docMk/>
            <pc:sldMk cId="4179163542" sldId="2141412552"/>
            <ac:picMk id="3" creationId="{A5DEC2EC-B6E8-A8B2-9173-044A78B27355}"/>
          </ac:picMkLst>
        </pc:picChg>
        <pc:picChg chg="del">
          <ac:chgData name="Purcaro Giorgia" userId="04e0203b-d292-4082-b5e7-483f8b12ad4d" providerId="ADAL" clId="{592DCE13-3E1B-491B-8E2F-54072E6EAE07}" dt="2026-01-29T14:45:48.160" v="1137" actId="478"/>
          <ac:picMkLst>
            <pc:docMk/>
            <pc:sldMk cId="4179163542" sldId="2141412552"/>
            <ac:picMk id="4" creationId="{27C68FF5-B623-C733-4F1E-2753828C54E8}"/>
          </ac:picMkLst>
        </pc:picChg>
        <pc:picChg chg="del">
          <ac:chgData name="Purcaro Giorgia" userId="04e0203b-d292-4082-b5e7-483f8b12ad4d" providerId="ADAL" clId="{592DCE13-3E1B-491B-8E2F-54072E6EAE07}" dt="2026-01-29T14:45:48.648" v="1138" actId="478"/>
          <ac:picMkLst>
            <pc:docMk/>
            <pc:sldMk cId="4179163542" sldId="2141412552"/>
            <ac:picMk id="5" creationId="{98351D1B-F4D1-2EAF-553B-DB5539AF4B82}"/>
          </ac:picMkLst>
        </pc:picChg>
        <pc:picChg chg="add mod">
          <ac:chgData name="Purcaro Giorgia" userId="04e0203b-d292-4082-b5e7-483f8b12ad4d" providerId="ADAL" clId="{592DCE13-3E1B-491B-8E2F-54072E6EAE07}" dt="2026-01-29T14:48:27.785" v="1202" actId="1076"/>
          <ac:picMkLst>
            <pc:docMk/>
            <pc:sldMk cId="4179163542" sldId="2141412552"/>
            <ac:picMk id="18" creationId="{D7B3FDE1-FA9C-2359-8995-9A7B6002BAD1}"/>
          </ac:picMkLst>
        </pc:picChg>
        <pc:picChg chg="add mod">
          <ac:chgData name="Purcaro Giorgia" userId="04e0203b-d292-4082-b5e7-483f8b12ad4d" providerId="ADAL" clId="{592DCE13-3E1B-491B-8E2F-54072E6EAE07}" dt="2026-01-29T14:46:58.048" v="1159" actId="1076"/>
          <ac:picMkLst>
            <pc:docMk/>
            <pc:sldMk cId="4179163542" sldId="2141412552"/>
            <ac:picMk id="21" creationId="{8EBFE4FB-03BE-FBEA-4DE5-4BD14DFCA64A}"/>
          </ac:picMkLst>
        </pc:picChg>
        <pc:picChg chg="add del mod">
          <ac:chgData name="Purcaro Giorgia" userId="04e0203b-d292-4082-b5e7-483f8b12ad4d" providerId="ADAL" clId="{592DCE13-3E1B-491B-8E2F-54072E6EAE07}" dt="2026-01-29T14:53:41.725" v="1207" actId="478"/>
          <ac:picMkLst>
            <pc:docMk/>
            <pc:sldMk cId="4179163542" sldId="2141412552"/>
            <ac:picMk id="22" creationId="{6EB497A3-6156-CDFD-3157-E930B1982601}"/>
          </ac:picMkLst>
        </pc:picChg>
        <pc:picChg chg="del">
          <ac:chgData name="Purcaro Giorgia" userId="04e0203b-d292-4082-b5e7-483f8b12ad4d" providerId="ADAL" clId="{592DCE13-3E1B-491B-8E2F-54072E6EAE07}" dt="2026-01-29T14:45:46.705" v="1135" actId="478"/>
          <ac:picMkLst>
            <pc:docMk/>
            <pc:sldMk cId="4179163542" sldId="2141412552"/>
            <ac:picMk id="27" creationId="{E7AE087E-945F-798F-4C1F-F1A7F43DD2BB}"/>
          </ac:picMkLst>
        </pc:picChg>
        <pc:picChg chg="del">
          <ac:chgData name="Purcaro Giorgia" userId="04e0203b-d292-4082-b5e7-483f8b12ad4d" providerId="ADAL" clId="{592DCE13-3E1B-491B-8E2F-54072E6EAE07}" dt="2026-01-29T14:45:47.321" v="1136" actId="478"/>
          <ac:picMkLst>
            <pc:docMk/>
            <pc:sldMk cId="4179163542" sldId="2141412552"/>
            <ac:picMk id="30" creationId="{C9E4166A-AFE7-C4C5-EDE9-D8D873DCFB3B}"/>
          </ac:picMkLst>
        </pc:picChg>
        <pc:cxnChg chg="add mod">
          <ac:chgData name="Purcaro Giorgia" userId="04e0203b-d292-4082-b5e7-483f8b12ad4d" providerId="ADAL" clId="{592DCE13-3E1B-491B-8E2F-54072E6EAE07}" dt="2026-01-29T14:46:38.769" v="1153" actId="1076"/>
          <ac:cxnSpMkLst>
            <pc:docMk/>
            <pc:sldMk cId="4179163542" sldId="2141412552"/>
            <ac:cxnSpMk id="16" creationId="{B6ED1CB6-C2DD-77AE-702A-045A3BB61B70}"/>
          </ac:cxnSpMkLst>
        </pc:cxnChg>
      </pc:sldChg>
      <pc:sldChg chg="addSp delSp modSp add mod modTransition delAnim modAnim">
        <pc:chgData name="Purcaro Giorgia" userId="04e0203b-d292-4082-b5e7-483f8b12ad4d" providerId="ADAL" clId="{592DCE13-3E1B-491B-8E2F-54072E6EAE07}" dt="2026-01-30T12:48:16.497" v="2508"/>
        <pc:sldMkLst>
          <pc:docMk/>
          <pc:sldMk cId="3691909299" sldId="2141412553"/>
        </pc:sldMkLst>
        <pc:spChg chg="add mod">
          <ac:chgData name="Purcaro Giorgia" userId="04e0203b-d292-4082-b5e7-483f8b12ad4d" providerId="ADAL" clId="{592DCE13-3E1B-491B-8E2F-54072E6EAE07}" dt="2026-01-30T12:37:16.782" v="2422" actId="339"/>
          <ac:spMkLst>
            <pc:docMk/>
            <pc:sldMk cId="3691909299" sldId="2141412553"/>
            <ac:spMk id="4" creationId="{ED06764D-DBED-FD6C-31C2-9656A507C7AF}"/>
          </ac:spMkLst>
        </pc:spChg>
        <pc:spChg chg="add mod">
          <ac:chgData name="Purcaro Giorgia" userId="04e0203b-d292-4082-b5e7-483f8b12ad4d" providerId="ADAL" clId="{592DCE13-3E1B-491B-8E2F-54072E6EAE07}" dt="2026-01-29T15:02:45.141" v="1457" actId="1076"/>
          <ac:spMkLst>
            <pc:docMk/>
            <pc:sldMk cId="3691909299" sldId="2141412553"/>
            <ac:spMk id="7" creationId="{E061130E-6914-C71E-A691-63A1B24A168F}"/>
          </ac:spMkLst>
        </pc:spChg>
        <pc:spChg chg="mod">
          <ac:chgData name="Purcaro Giorgia" userId="04e0203b-d292-4082-b5e7-483f8b12ad4d" providerId="ADAL" clId="{592DCE13-3E1B-491B-8E2F-54072E6EAE07}" dt="2026-01-29T14:59:32.670" v="1325" actId="20577"/>
          <ac:spMkLst>
            <pc:docMk/>
            <pc:sldMk cId="3691909299" sldId="2141412553"/>
            <ac:spMk id="13" creationId="{1FE2F58C-CDC5-F4E6-BB06-EC9B47E6DD00}"/>
          </ac:spMkLst>
        </pc:spChg>
        <pc:spChg chg="add del mod">
          <ac:chgData name="Purcaro Giorgia" userId="04e0203b-d292-4082-b5e7-483f8b12ad4d" providerId="ADAL" clId="{592DCE13-3E1B-491B-8E2F-54072E6EAE07}" dt="2026-01-29T15:02:05.854" v="1432" actId="478"/>
          <ac:spMkLst>
            <pc:docMk/>
            <pc:sldMk cId="3691909299" sldId="2141412553"/>
            <ac:spMk id="23" creationId="{6071E7FF-8454-8EEF-826C-C425E6019859}"/>
          </ac:spMkLst>
        </pc:spChg>
        <pc:spChg chg="add mod">
          <ac:chgData name="Purcaro Giorgia" userId="04e0203b-d292-4082-b5e7-483f8b12ad4d" providerId="ADAL" clId="{592DCE13-3E1B-491B-8E2F-54072E6EAE07}" dt="2026-01-29T14:58:44.215" v="1312" actId="1076"/>
          <ac:spMkLst>
            <pc:docMk/>
            <pc:sldMk cId="3691909299" sldId="2141412553"/>
            <ac:spMk id="25" creationId="{247B06C5-7C43-95C7-E8F4-CFBF13482D6F}"/>
          </ac:spMkLst>
        </pc:spChg>
        <pc:spChg chg="add mod">
          <ac:chgData name="Purcaro Giorgia" userId="04e0203b-d292-4082-b5e7-483f8b12ad4d" providerId="ADAL" clId="{592DCE13-3E1B-491B-8E2F-54072E6EAE07}" dt="2026-01-29T14:58:42.068" v="1311" actId="207"/>
          <ac:spMkLst>
            <pc:docMk/>
            <pc:sldMk cId="3691909299" sldId="2141412553"/>
            <ac:spMk id="27" creationId="{2677BB0B-B673-896F-A69D-11204AE9E0E1}"/>
          </ac:spMkLst>
        </pc:spChg>
        <pc:spChg chg="add mod">
          <ac:chgData name="Purcaro Giorgia" userId="04e0203b-d292-4082-b5e7-483f8b12ad4d" providerId="ADAL" clId="{592DCE13-3E1B-491B-8E2F-54072E6EAE07}" dt="2026-01-29T14:59:52.956" v="1366" actId="1076"/>
          <ac:spMkLst>
            <pc:docMk/>
            <pc:sldMk cId="3691909299" sldId="2141412553"/>
            <ac:spMk id="28" creationId="{6208BE3F-1F70-367F-A31B-329CD3AC5BC4}"/>
          </ac:spMkLst>
        </pc:spChg>
        <pc:spChg chg="add mod">
          <ac:chgData name="Purcaro Giorgia" userId="04e0203b-d292-4082-b5e7-483f8b12ad4d" providerId="ADAL" clId="{592DCE13-3E1B-491B-8E2F-54072E6EAE07}" dt="2026-01-29T15:02:23.742" v="1439" actId="1076"/>
          <ac:spMkLst>
            <pc:docMk/>
            <pc:sldMk cId="3691909299" sldId="2141412553"/>
            <ac:spMk id="29" creationId="{A45FCBB1-5B7B-A852-ECCA-A4EDDB29DDDB}"/>
          </ac:spMkLst>
        </pc:spChg>
        <pc:spChg chg="add mod">
          <ac:chgData name="Purcaro Giorgia" userId="04e0203b-d292-4082-b5e7-483f8b12ad4d" providerId="ADAL" clId="{592DCE13-3E1B-491B-8E2F-54072E6EAE07}" dt="2026-01-29T15:02:42.325" v="1456" actId="207"/>
          <ac:spMkLst>
            <pc:docMk/>
            <pc:sldMk cId="3691909299" sldId="2141412553"/>
            <ac:spMk id="30" creationId="{A4DB5A34-EDC5-F6E8-D1F4-06CB36DDC20D}"/>
          </ac:spMkLst>
        </pc:spChg>
        <pc:picChg chg="add del mod">
          <ac:chgData name="Purcaro Giorgia" userId="04e0203b-d292-4082-b5e7-483f8b12ad4d" providerId="ADAL" clId="{592DCE13-3E1B-491B-8E2F-54072E6EAE07}" dt="2026-01-29T14:53:59.881" v="1210" actId="478"/>
          <ac:picMkLst>
            <pc:docMk/>
            <pc:sldMk cId="3691909299" sldId="2141412553"/>
            <ac:picMk id="4" creationId="{00A3641D-0975-7F5F-C5F8-7ACBD4D29449}"/>
          </ac:picMkLst>
        </pc:picChg>
        <pc:picChg chg="add mod">
          <ac:chgData name="Purcaro Giorgia" userId="04e0203b-d292-4082-b5e7-483f8b12ad4d" providerId="ADAL" clId="{592DCE13-3E1B-491B-8E2F-54072E6EAE07}" dt="2026-01-29T14:56:10.982" v="1228" actId="1076"/>
          <ac:picMkLst>
            <pc:docMk/>
            <pc:sldMk cId="3691909299" sldId="2141412553"/>
            <ac:picMk id="5" creationId="{E2C273BB-08A0-4184-6726-158A72D397E9}"/>
          </ac:picMkLst>
        </pc:picChg>
        <pc:picChg chg="add mod modCrop">
          <ac:chgData name="Purcaro Giorgia" userId="04e0203b-d292-4082-b5e7-483f8b12ad4d" providerId="ADAL" clId="{592DCE13-3E1B-491B-8E2F-54072E6EAE07}" dt="2026-01-29T15:02:14.722" v="1436" actId="1076"/>
          <ac:picMkLst>
            <pc:docMk/>
            <pc:sldMk cId="3691909299" sldId="2141412553"/>
            <ac:picMk id="6" creationId="{C3AB71E4-0938-44CC-6210-7836BDF19C9C}"/>
          </ac:picMkLst>
        </pc:picChg>
        <pc:picChg chg="mod">
          <ac:chgData name="Purcaro Giorgia" userId="04e0203b-d292-4082-b5e7-483f8b12ad4d" providerId="ADAL" clId="{592DCE13-3E1B-491B-8E2F-54072E6EAE07}" dt="2026-01-29T15:02:12.879" v="1435" actId="1076"/>
          <ac:picMkLst>
            <pc:docMk/>
            <pc:sldMk cId="3691909299" sldId="2141412553"/>
            <ac:picMk id="22" creationId="{B2CF74DC-7596-2895-7467-685672076B50}"/>
          </ac:picMkLst>
        </pc:picChg>
        <pc:picChg chg="add mod">
          <ac:chgData name="Purcaro Giorgia" userId="04e0203b-d292-4082-b5e7-483f8b12ad4d" providerId="ADAL" clId="{592DCE13-3E1B-491B-8E2F-54072E6EAE07}" dt="2026-01-30T12:36:18.299" v="2341" actId="1076"/>
          <ac:picMkLst>
            <pc:docMk/>
            <pc:sldMk cId="3691909299" sldId="2141412553"/>
            <ac:picMk id="31" creationId="{427AC101-6A49-0C2A-1046-F4B0AD27CB82}"/>
          </ac:picMkLst>
        </pc:picChg>
      </pc:sldChg>
      <pc:sldChg chg="addSp delSp modSp add mod modTransition delAnim modAnim">
        <pc:chgData name="Purcaro Giorgia" userId="04e0203b-d292-4082-b5e7-483f8b12ad4d" providerId="ADAL" clId="{592DCE13-3E1B-491B-8E2F-54072E6EAE07}" dt="2026-01-30T12:48:16.497" v="2508"/>
        <pc:sldMkLst>
          <pc:docMk/>
          <pc:sldMk cId="3435118528" sldId="2141412554"/>
        </pc:sldMkLst>
        <pc:spChg chg="del">
          <ac:chgData name="Purcaro Giorgia" userId="04e0203b-d292-4082-b5e7-483f8b12ad4d" providerId="ADAL" clId="{592DCE13-3E1B-491B-8E2F-54072E6EAE07}" dt="2026-01-29T15:03:58.040" v="1468" actId="478"/>
          <ac:spMkLst>
            <pc:docMk/>
            <pc:sldMk cId="3435118528" sldId="2141412554"/>
            <ac:spMk id="7" creationId="{5F14BC28-006B-70B0-1BD4-5593A11C812B}"/>
          </ac:spMkLst>
        </pc:spChg>
        <pc:spChg chg="mod">
          <ac:chgData name="Purcaro Giorgia" userId="04e0203b-d292-4082-b5e7-483f8b12ad4d" providerId="ADAL" clId="{592DCE13-3E1B-491B-8E2F-54072E6EAE07}" dt="2026-01-29T15:03:53.668" v="1467" actId="1076"/>
          <ac:spMkLst>
            <pc:docMk/>
            <pc:sldMk cId="3435118528" sldId="2141412554"/>
            <ac:spMk id="9" creationId="{F7EA7BC8-24CE-E329-C535-C964ACF8A08B}"/>
          </ac:spMkLst>
        </pc:spChg>
        <pc:spChg chg="del">
          <ac:chgData name="Purcaro Giorgia" userId="04e0203b-d292-4082-b5e7-483f8b12ad4d" providerId="ADAL" clId="{592DCE13-3E1B-491B-8E2F-54072E6EAE07}" dt="2026-01-29T15:03:44.223" v="1465" actId="478"/>
          <ac:spMkLst>
            <pc:docMk/>
            <pc:sldMk cId="3435118528" sldId="2141412554"/>
            <ac:spMk id="10" creationId="{83988EF3-E3F3-F21C-9BEE-34A819138022}"/>
          </ac:spMkLst>
        </pc:spChg>
        <pc:spChg chg="del">
          <ac:chgData name="Purcaro Giorgia" userId="04e0203b-d292-4082-b5e7-483f8b12ad4d" providerId="ADAL" clId="{592DCE13-3E1B-491B-8E2F-54072E6EAE07}" dt="2026-01-29T15:03:44.223" v="1465" actId="478"/>
          <ac:spMkLst>
            <pc:docMk/>
            <pc:sldMk cId="3435118528" sldId="2141412554"/>
            <ac:spMk id="12" creationId="{6FF28A43-02B4-ABC2-AA52-F7C6DC5289AD}"/>
          </ac:spMkLst>
        </pc:spChg>
        <pc:spChg chg="mod">
          <ac:chgData name="Purcaro Giorgia" userId="04e0203b-d292-4082-b5e7-483f8b12ad4d" providerId="ADAL" clId="{592DCE13-3E1B-491B-8E2F-54072E6EAE07}" dt="2026-01-29T15:03:53.668" v="1467" actId="1076"/>
          <ac:spMkLst>
            <pc:docMk/>
            <pc:sldMk cId="3435118528" sldId="2141412554"/>
            <ac:spMk id="13" creationId="{B22FEBC2-8FE7-A879-856B-B04A5CEBDC85}"/>
          </ac:spMkLst>
        </pc:spChg>
        <pc:spChg chg="del">
          <ac:chgData name="Purcaro Giorgia" userId="04e0203b-d292-4082-b5e7-483f8b12ad4d" providerId="ADAL" clId="{592DCE13-3E1B-491B-8E2F-54072E6EAE07}" dt="2026-01-29T15:03:45.565" v="1466" actId="478"/>
          <ac:spMkLst>
            <pc:docMk/>
            <pc:sldMk cId="3435118528" sldId="2141412554"/>
            <ac:spMk id="14" creationId="{0ACD29C5-3808-F902-75B8-1CF79B61891A}"/>
          </ac:spMkLst>
        </pc:spChg>
        <pc:spChg chg="mod">
          <ac:chgData name="Purcaro Giorgia" userId="04e0203b-d292-4082-b5e7-483f8b12ad4d" providerId="ADAL" clId="{592DCE13-3E1B-491B-8E2F-54072E6EAE07}" dt="2026-01-29T15:03:53.668" v="1467" actId="1076"/>
          <ac:spMkLst>
            <pc:docMk/>
            <pc:sldMk cId="3435118528" sldId="2141412554"/>
            <ac:spMk id="15" creationId="{97121612-CA66-3BBC-16F3-FE9C756D40EC}"/>
          </ac:spMkLst>
        </pc:spChg>
        <pc:spChg chg="del">
          <ac:chgData name="Purcaro Giorgia" userId="04e0203b-d292-4082-b5e7-483f8b12ad4d" providerId="ADAL" clId="{592DCE13-3E1B-491B-8E2F-54072E6EAE07}" dt="2026-01-29T15:03:44.223" v="1465" actId="478"/>
          <ac:spMkLst>
            <pc:docMk/>
            <pc:sldMk cId="3435118528" sldId="2141412554"/>
            <ac:spMk id="19" creationId="{8FAD4DD9-6F19-9DA5-E4B1-BAA1556083D0}"/>
          </ac:spMkLst>
        </pc:spChg>
        <pc:spChg chg="del">
          <ac:chgData name="Purcaro Giorgia" userId="04e0203b-d292-4082-b5e7-483f8b12ad4d" providerId="ADAL" clId="{592DCE13-3E1B-491B-8E2F-54072E6EAE07}" dt="2026-01-29T15:03:58.040" v="1468" actId="478"/>
          <ac:spMkLst>
            <pc:docMk/>
            <pc:sldMk cId="3435118528" sldId="2141412554"/>
            <ac:spMk id="25" creationId="{A12644D6-E2DD-052F-B525-0F2A31C7B56D}"/>
          </ac:spMkLst>
        </pc:spChg>
        <pc:spChg chg="del">
          <ac:chgData name="Purcaro Giorgia" userId="04e0203b-d292-4082-b5e7-483f8b12ad4d" providerId="ADAL" clId="{592DCE13-3E1B-491B-8E2F-54072E6EAE07}" dt="2026-01-29T15:03:58.040" v="1468" actId="478"/>
          <ac:spMkLst>
            <pc:docMk/>
            <pc:sldMk cId="3435118528" sldId="2141412554"/>
            <ac:spMk id="27" creationId="{0409A94F-B3E4-3C2A-E72F-573206A69E32}"/>
          </ac:spMkLst>
        </pc:spChg>
        <pc:spChg chg="mod">
          <ac:chgData name="Purcaro Giorgia" userId="04e0203b-d292-4082-b5e7-483f8b12ad4d" providerId="ADAL" clId="{592DCE13-3E1B-491B-8E2F-54072E6EAE07}" dt="2026-01-29T15:03:53.668" v="1467" actId="1076"/>
          <ac:spMkLst>
            <pc:docMk/>
            <pc:sldMk cId="3435118528" sldId="2141412554"/>
            <ac:spMk id="28" creationId="{39558903-2FDC-7147-4F1E-88E3BB1728FF}"/>
          </ac:spMkLst>
        </pc:spChg>
        <pc:spChg chg="del">
          <ac:chgData name="Purcaro Giorgia" userId="04e0203b-d292-4082-b5e7-483f8b12ad4d" providerId="ADAL" clId="{592DCE13-3E1B-491B-8E2F-54072E6EAE07}" dt="2026-01-29T15:03:58.040" v="1468" actId="478"/>
          <ac:spMkLst>
            <pc:docMk/>
            <pc:sldMk cId="3435118528" sldId="2141412554"/>
            <ac:spMk id="29" creationId="{CD1AD573-7702-26D1-9E9C-882E983652BD}"/>
          </ac:spMkLst>
        </pc:spChg>
        <pc:spChg chg="del">
          <ac:chgData name="Purcaro Giorgia" userId="04e0203b-d292-4082-b5e7-483f8b12ad4d" providerId="ADAL" clId="{592DCE13-3E1B-491B-8E2F-54072E6EAE07}" dt="2026-01-29T15:03:58.040" v="1468" actId="478"/>
          <ac:spMkLst>
            <pc:docMk/>
            <pc:sldMk cId="3435118528" sldId="2141412554"/>
            <ac:spMk id="30" creationId="{B05581CA-17F1-5FC0-5C37-3220BF8AA758}"/>
          </ac:spMkLst>
        </pc:spChg>
        <pc:picChg chg="del">
          <ac:chgData name="Purcaro Giorgia" userId="04e0203b-d292-4082-b5e7-483f8b12ad4d" providerId="ADAL" clId="{592DCE13-3E1B-491B-8E2F-54072E6EAE07}" dt="2026-01-29T15:03:44.223" v="1465" actId="478"/>
          <ac:picMkLst>
            <pc:docMk/>
            <pc:sldMk cId="3435118528" sldId="2141412554"/>
            <ac:picMk id="3" creationId="{8974D81A-B663-B5DF-C2C0-4673291D5E3B}"/>
          </ac:picMkLst>
        </pc:picChg>
        <pc:picChg chg="add mod">
          <ac:chgData name="Purcaro Giorgia" userId="04e0203b-d292-4082-b5e7-483f8b12ad4d" providerId="ADAL" clId="{592DCE13-3E1B-491B-8E2F-54072E6EAE07}" dt="2026-01-29T15:10:27.274" v="1472" actId="1076"/>
          <ac:picMkLst>
            <pc:docMk/>
            <pc:sldMk cId="3435118528" sldId="2141412554"/>
            <ac:picMk id="4" creationId="{9332EF8C-3F5D-4813-7F53-38C0AA8629C3}"/>
          </ac:picMkLst>
        </pc:picChg>
        <pc:picChg chg="del">
          <ac:chgData name="Purcaro Giorgia" userId="04e0203b-d292-4082-b5e7-483f8b12ad4d" providerId="ADAL" clId="{592DCE13-3E1B-491B-8E2F-54072E6EAE07}" dt="2026-01-29T15:03:58.040" v="1468" actId="478"/>
          <ac:picMkLst>
            <pc:docMk/>
            <pc:sldMk cId="3435118528" sldId="2141412554"/>
            <ac:picMk id="5" creationId="{2573A8B5-DF4F-66A8-6DB7-F75DB282001D}"/>
          </ac:picMkLst>
        </pc:picChg>
        <pc:picChg chg="del">
          <ac:chgData name="Purcaro Giorgia" userId="04e0203b-d292-4082-b5e7-483f8b12ad4d" providerId="ADAL" clId="{592DCE13-3E1B-491B-8E2F-54072E6EAE07}" dt="2026-01-29T15:03:58.040" v="1468" actId="478"/>
          <ac:picMkLst>
            <pc:docMk/>
            <pc:sldMk cId="3435118528" sldId="2141412554"/>
            <ac:picMk id="6" creationId="{D061AE1C-C187-353D-1F5F-59FDF46EAB19}"/>
          </ac:picMkLst>
        </pc:picChg>
        <pc:picChg chg="mod">
          <ac:chgData name="Purcaro Giorgia" userId="04e0203b-d292-4082-b5e7-483f8b12ad4d" providerId="ADAL" clId="{592DCE13-3E1B-491B-8E2F-54072E6EAE07}" dt="2026-01-29T15:03:53.668" v="1467" actId="1076"/>
          <ac:picMkLst>
            <pc:docMk/>
            <pc:sldMk cId="3435118528" sldId="2141412554"/>
            <ac:picMk id="18" creationId="{4AA1C30C-51D0-4BB6-F507-9BC62B1A899D}"/>
          </ac:picMkLst>
        </pc:picChg>
        <pc:picChg chg="mod">
          <ac:chgData name="Purcaro Giorgia" userId="04e0203b-d292-4082-b5e7-483f8b12ad4d" providerId="ADAL" clId="{592DCE13-3E1B-491B-8E2F-54072E6EAE07}" dt="2026-01-29T15:03:53.668" v="1467" actId="1076"/>
          <ac:picMkLst>
            <pc:docMk/>
            <pc:sldMk cId="3435118528" sldId="2141412554"/>
            <ac:picMk id="21" creationId="{0FC09C18-42D6-5424-989D-F495B81AFB25}"/>
          </ac:picMkLst>
        </pc:picChg>
        <pc:picChg chg="del">
          <ac:chgData name="Purcaro Giorgia" userId="04e0203b-d292-4082-b5e7-483f8b12ad4d" providerId="ADAL" clId="{592DCE13-3E1B-491B-8E2F-54072E6EAE07}" dt="2026-01-29T15:03:58.040" v="1468" actId="478"/>
          <ac:picMkLst>
            <pc:docMk/>
            <pc:sldMk cId="3435118528" sldId="2141412554"/>
            <ac:picMk id="22" creationId="{383D9E7B-FA92-4D74-B2AE-E989441CAC26}"/>
          </ac:picMkLst>
        </pc:picChg>
        <pc:picChg chg="add mod modCrop">
          <ac:chgData name="Purcaro Giorgia" userId="04e0203b-d292-4082-b5e7-483f8b12ad4d" providerId="ADAL" clId="{592DCE13-3E1B-491B-8E2F-54072E6EAE07}" dt="2026-01-29T15:10:57.064" v="1478" actId="108"/>
          <ac:picMkLst>
            <pc:docMk/>
            <pc:sldMk cId="3435118528" sldId="2141412554"/>
            <ac:picMk id="23" creationId="{FCC4DFC5-2A1D-968C-176E-CF4A7332B5C6}"/>
          </ac:picMkLst>
        </pc:picChg>
        <pc:picChg chg="del">
          <ac:chgData name="Purcaro Giorgia" userId="04e0203b-d292-4082-b5e7-483f8b12ad4d" providerId="ADAL" clId="{592DCE13-3E1B-491B-8E2F-54072E6EAE07}" dt="2026-01-29T15:03:58.040" v="1468" actId="478"/>
          <ac:picMkLst>
            <pc:docMk/>
            <pc:sldMk cId="3435118528" sldId="2141412554"/>
            <ac:picMk id="31" creationId="{7550C058-8479-7549-8E4F-3B3572F78D03}"/>
          </ac:picMkLst>
        </pc:picChg>
        <pc:cxnChg chg="mod">
          <ac:chgData name="Purcaro Giorgia" userId="04e0203b-d292-4082-b5e7-483f8b12ad4d" providerId="ADAL" clId="{592DCE13-3E1B-491B-8E2F-54072E6EAE07}" dt="2026-01-29T15:03:53.668" v="1467" actId="1076"/>
          <ac:cxnSpMkLst>
            <pc:docMk/>
            <pc:sldMk cId="3435118528" sldId="2141412554"/>
            <ac:cxnSpMk id="16" creationId="{22053871-D7AB-231A-460A-0C77DD8629EE}"/>
          </ac:cxnSpMkLst>
        </pc:cxnChg>
        <pc:cxnChg chg="del">
          <ac:chgData name="Purcaro Giorgia" userId="04e0203b-d292-4082-b5e7-483f8b12ad4d" providerId="ADAL" clId="{592DCE13-3E1B-491B-8E2F-54072E6EAE07}" dt="2026-01-29T15:03:44.223" v="1465" actId="478"/>
          <ac:cxnSpMkLst>
            <pc:docMk/>
            <pc:sldMk cId="3435118528" sldId="2141412554"/>
            <ac:cxnSpMk id="20" creationId="{7070C6DF-C01F-181F-CAF0-6AB0113F764D}"/>
          </ac:cxnSpMkLst>
        </pc:cxnChg>
      </pc:sldChg>
      <pc:sldChg chg="add del">
        <pc:chgData name="Purcaro Giorgia" userId="04e0203b-d292-4082-b5e7-483f8b12ad4d" providerId="ADAL" clId="{592DCE13-3E1B-491B-8E2F-54072E6EAE07}" dt="2026-01-29T15:18:01.200" v="1563" actId="47"/>
        <pc:sldMkLst>
          <pc:docMk/>
          <pc:sldMk cId="795803542" sldId="2141412555"/>
        </pc:sldMkLst>
      </pc:sldChg>
      <pc:sldChg chg="add del">
        <pc:chgData name="Purcaro Giorgia" userId="04e0203b-d292-4082-b5e7-483f8b12ad4d" providerId="ADAL" clId="{592DCE13-3E1B-491B-8E2F-54072E6EAE07}" dt="2026-01-29T15:19:17.530" v="1582" actId="47"/>
        <pc:sldMkLst>
          <pc:docMk/>
          <pc:sldMk cId="59352774" sldId="2141412556"/>
        </pc:sldMkLst>
      </pc:sldChg>
      <pc:sldChg chg="modSp add mod ord">
        <pc:chgData name="Purcaro Giorgia" userId="04e0203b-d292-4082-b5e7-483f8b12ad4d" providerId="ADAL" clId="{592DCE13-3E1B-491B-8E2F-54072E6EAE07}" dt="2026-01-29T16:47:31.989" v="1899" actId="20577"/>
        <pc:sldMkLst>
          <pc:docMk/>
          <pc:sldMk cId="230178558" sldId="2141412557"/>
        </pc:sldMkLst>
        <pc:spChg chg="mod">
          <ac:chgData name="Purcaro Giorgia" userId="04e0203b-d292-4082-b5e7-483f8b12ad4d" providerId="ADAL" clId="{592DCE13-3E1B-491B-8E2F-54072E6EAE07}" dt="2026-01-29T15:17:11.566" v="1547" actId="207"/>
          <ac:spMkLst>
            <pc:docMk/>
            <pc:sldMk cId="230178558" sldId="2141412557"/>
            <ac:spMk id="6" creationId="{57DAD992-4482-48F6-AAA7-5E2E59D4FA29}"/>
          </ac:spMkLst>
        </pc:spChg>
        <pc:spChg chg="mod">
          <ac:chgData name="Purcaro Giorgia" userId="04e0203b-d292-4082-b5e7-483f8b12ad4d" providerId="ADAL" clId="{592DCE13-3E1B-491B-8E2F-54072E6EAE07}" dt="2026-01-29T15:17:11.566" v="1547" actId="207"/>
          <ac:spMkLst>
            <pc:docMk/>
            <pc:sldMk cId="230178558" sldId="2141412557"/>
            <ac:spMk id="7" creationId="{16F81443-2874-D6F6-631D-452BDC6AEFC8}"/>
          </ac:spMkLst>
        </pc:spChg>
        <pc:spChg chg="mod">
          <ac:chgData name="Purcaro Giorgia" userId="04e0203b-d292-4082-b5e7-483f8b12ad4d" providerId="ADAL" clId="{592DCE13-3E1B-491B-8E2F-54072E6EAE07}" dt="2026-01-29T16:47:31.989" v="1899" actId="20577"/>
          <ac:spMkLst>
            <pc:docMk/>
            <pc:sldMk cId="230178558" sldId="2141412557"/>
            <ac:spMk id="17" creationId="{37F11EF7-E51F-E403-6067-88E011198E83}"/>
          </ac:spMkLst>
        </pc:spChg>
        <pc:spChg chg="mod">
          <ac:chgData name="Purcaro Giorgia" userId="04e0203b-d292-4082-b5e7-483f8b12ad4d" providerId="ADAL" clId="{592DCE13-3E1B-491B-8E2F-54072E6EAE07}" dt="2026-01-29T15:17:20.702" v="1549" actId="207"/>
          <ac:spMkLst>
            <pc:docMk/>
            <pc:sldMk cId="230178558" sldId="2141412557"/>
            <ac:spMk id="28" creationId="{D28D15FE-958F-7AA3-B29B-5220DF6B572D}"/>
          </ac:spMkLst>
        </pc:spChg>
        <pc:spChg chg="mod">
          <ac:chgData name="Purcaro Giorgia" userId="04e0203b-d292-4082-b5e7-483f8b12ad4d" providerId="ADAL" clId="{592DCE13-3E1B-491B-8E2F-54072E6EAE07}" dt="2026-01-29T15:17:54.585" v="1562" actId="14100"/>
          <ac:spMkLst>
            <pc:docMk/>
            <pc:sldMk cId="230178558" sldId="2141412557"/>
            <ac:spMk id="29" creationId="{8841A567-B52C-DFBD-E43C-3BAEE3B2784A}"/>
          </ac:spMkLst>
        </pc:spChg>
        <pc:picChg chg="mod">
          <ac:chgData name="Purcaro Giorgia" userId="04e0203b-d292-4082-b5e7-483f8b12ad4d" providerId="ADAL" clId="{592DCE13-3E1B-491B-8E2F-54072E6EAE07}" dt="2026-01-29T15:17:05.461" v="1546"/>
          <ac:picMkLst>
            <pc:docMk/>
            <pc:sldMk cId="230178558" sldId="2141412557"/>
            <ac:picMk id="4" creationId="{2866D715-809B-1BF8-3291-4EA888D79759}"/>
          </ac:picMkLst>
        </pc:picChg>
        <pc:picChg chg="mod">
          <ac:chgData name="Purcaro Giorgia" userId="04e0203b-d292-4082-b5e7-483f8b12ad4d" providerId="ADAL" clId="{592DCE13-3E1B-491B-8E2F-54072E6EAE07}" dt="2026-01-29T15:17:05.461" v="1546"/>
          <ac:picMkLst>
            <pc:docMk/>
            <pc:sldMk cId="230178558" sldId="2141412557"/>
            <ac:picMk id="5" creationId="{A2EA2D1A-8EBB-64B9-0346-A326F9E6FDC5}"/>
          </ac:picMkLst>
        </pc:picChg>
        <pc:picChg chg="mod">
          <ac:chgData name="Purcaro Giorgia" userId="04e0203b-d292-4082-b5e7-483f8b12ad4d" providerId="ADAL" clId="{592DCE13-3E1B-491B-8E2F-54072E6EAE07}" dt="2026-01-29T15:17:17.953" v="1548" actId="108"/>
          <ac:picMkLst>
            <pc:docMk/>
            <pc:sldMk cId="230178558" sldId="2141412557"/>
            <ac:picMk id="11" creationId="{E62E26E2-9894-1994-F36B-897AE089034B}"/>
          </ac:picMkLst>
        </pc:picChg>
        <pc:picChg chg="mod">
          <ac:chgData name="Purcaro Giorgia" userId="04e0203b-d292-4082-b5e7-483f8b12ad4d" providerId="ADAL" clId="{592DCE13-3E1B-491B-8E2F-54072E6EAE07}" dt="2026-01-29T15:17:34.171" v="1553" actId="1076"/>
          <ac:picMkLst>
            <pc:docMk/>
            <pc:sldMk cId="230178558" sldId="2141412557"/>
            <ac:picMk id="27" creationId="{841C300A-B33A-8C0A-4CD8-5762637427DA}"/>
          </ac:picMkLst>
        </pc:picChg>
      </pc:sldChg>
      <pc:sldChg chg="addSp modSp add del mod">
        <pc:chgData name="Purcaro Giorgia" userId="04e0203b-d292-4082-b5e7-483f8b12ad4d" providerId="ADAL" clId="{592DCE13-3E1B-491B-8E2F-54072E6EAE07}" dt="2026-01-29T15:14:54.746" v="1511" actId="47"/>
        <pc:sldMkLst>
          <pc:docMk/>
          <pc:sldMk cId="1563913500" sldId="2141412557"/>
        </pc:sldMkLst>
        <pc:spChg chg="add mod">
          <ac:chgData name="Purcaro Giorgia" userId="04e0203b-d292-4082-b5e7-483f8b12ad4d" providerId="ADAL" clId="{592DCE13-3E1B-491B-8E2F-54072E6EAE07}" dt="2026-01-29T15:14:28.719" v="1502" actId="1076"/>
          <ac:spMkLst>
            <pc:docMk/>
            <pc:sldMk cId="1563913500" sldId="2141412557"/>
            <ac:spMk id="19" creationId="{C96B83F1-F0B7-4B82-51F5-7BA66AF933CD}"/>
          </ac:spMkLst>
        </pc:spChg>
        <pc:spChg chg="add mod">
          <ac:chgData name="Purcaro Giorgia" userId="04e0203b-d292-4082-b5e7-483f8b12ad4d" providerId="ADAL" clId="{592DCE13-3E1B-491B-8E2F-54072E6EAE07}" dt="2026-01-29T15:14:28.719" v="1502" actId="1076"/>
          <ac:spMkLst>
            <pc:docMk/>
            <pc:sldMk cId="1563913500" sldId="2141412557"/>
            <ac:spMk id="23" creationId="{C2F64E88-6830-FBBE-62F5-F77B8DDC3EBF}"/>
          </ac:spMkLst>
        </pc:spChg>
        <pc:spChg chg="add mod">
          <ac:chgData name="Purcaro Giorgia" userId="04e0203b-d292-4082-b5e7-483f8b12ad4d" providerId="ADAL" clId="{592DCE13-3E1B-491B-8E2F-54072E6EAE07}" dt="2026-01-29T15:14:28.719" v="1502" actId="1076"/>
          <ac:spMkLst>
            <pc:docMk/>
            <pc:sldMk cId="1563913500" sldId="2141412557"/>
            <ac:spMk id="25" creationId="{56A9121F-775A-8D88-AFE3-23EA8D8429DB}"/>
          </ac:spMkLst>
        </pc:spChg>
        <pc:spChg chg="add mod">
          <ac:chgData name="Purcaro Giorgia" userId="04e0203b-d292-4082-b5e7-483f8b12ad4d" providerId="ADAL" clId="{592DCE13-3E1B-491B-8E2F-54072E6EAE07}" dt="2026-01-29T15:14:28.719" v="1502" actId="1076"/>
          <ac:spMkLst>
            <pc:docMk/>
            <pc:sldMk cId="1563913500" sldId="2141412557"/>
            <ac:spMk id="27" creationId="{2FDB7582-1A65-EDE8-92E2-12EB07F37A99}"/>
          </ac:spMkLst>
        </pc:spChg>
        <pc:spChg chg="add mod">
          <ac:chgData name="Purcaro Giorgia" userId="04e0203b-d292-4082-b5e7-483f8b12ad4d" providerId="ADAL" clId="{592DCE13-3E1B-491B-8E2F-54072E6EAE07}" dt="2026-01-29T15:14:28.719" v="1502" actId="1076"/>
          <ac:spMkLst>
            <pc:docMk/>
            <pc:sldMk cId="1563913500" sldId="2141412557"/>
            <ac:spMk id="29" creationId="{35752EC5-879F-8A85-94DE-8B23C8C50A4E}"/>
          </ac:spMkLst>
        </pc:spChg>
        <pc:picChg chg="add mod">
          <ac:chgData name="Purcaro Giorgia" userId="04e0203b-d292-4082-b5e7-483f8b12ad4d" providerId="ADAL" clId="{592DCE13-3E1B-491B-8E2F-54072E6EAE07}" dt="2026-01-29T15:14:28.719" v="1502" actId="1076"/>
          <ac:picMkLst>
            <pc:docMk/>
            <pc:sldMk cId="1563913500" sldId="2141412557"/>
            <ac:picMk id="3" creationId="{A356F32F-0621-FA82-04F3-E143CF4FACE5}"/>
          </ac:picMkLst>
        </pc:picChg>
        <pc:cxnChg chg="add mod">
          <ac:chgData name="Purcaro Giorgia" userId="04e0203b-d292-4082-b5e7-483f8b12ad4d" providerId="ADAL" clId="{592DCE13-3E1B-491B-8E2F-54072E6EAE07}" dt="2026-01-29T15:14:28.719" v="1502" actId="1076"/>
          <ac:cxnSpMkLst>
            <pc:docMk/>
            <pc:sldMk cId="1563913500" sldId="2141412557"/>
            <ac:cxnSpMk id="26" creationId="{89DD00D9-FFF3-0C02-09E3-4EB451C3BEC4}"/>
          </ac:cxnSpMkLst>
        </pc:cxnChg>
      </pc:sldChg>
      <pc:sldChg chg="addSp delSp modSp add mod modTransition delAnim modAnim">
        <pc:chgData name="Purcaro Giorgia" userId="04e0203b-d292-4082-b5e7-483f8b12ad4d" providerId="ADAL" clId="{592DCE13-3E1B-491B-8E2F-54072E6EAE07}" dt="2026-01-30T12:48:16.497" v="2508"/>
        <pc:sldMkLst>
          <pc:docMk/>
          <pc:sldMk cId="906945237" sldId="2141412558"/>
        </pc:sldMkLst>
        <pc:spChg chg="del">
          <ac:chgData name="Purcaro Giorgia" userId="04e0203b-d292-4082-b5e7-483f8b12ad4d" providerId="ADAL" clId="{592DCE13-3E1B-491B-8E2F-54072E6EAE07}" dt="2026-01-29T15:39:09.992" v="1590" actId="478"/>
          <ac:spMkLst>
            <pc:docMk/>
            <pc:sldMk cId="906945237" sldId="2141412558"/>
            <ac:spMk id="6" creationId="{CEC5A99B-0A2E-6964-B6F7-94EB87748F8F}"/>
          </ac:spMkLst>
        </pc:spChg>
        <pc:spChg chg="del">
          <ac:chgData name="Purcaro Giorgia" userId="04e0203b-d292-4082-b5e7-483f8b12ad4d" providerId="ADAL" clId="{592DCE13-3E1B-491B-8E2F-54072E6EAE07}" dt="2026-01-29T15:39:09.992" v="1590" actId="478"/>
          <ac:spMkLst>
            <pc:docMk/>
            <pc:sldMk cId="906945237" sldId="2141412558"/>
            <ac:spMk id="7" creationId="{C8F69ED0-0D79-D0D2-8C5F-A4190655779F}"/>
          </ac:spMkLst>
        </pc:spChg>
        <pc:spChg chg="del">
          <ac:chgData name="Purcaro Giorgia" userId="04e0203b-d292-4082-b5e7-483f8b12ad4d" providerId="ADAL" clId="{592DCE13-3E1B-491B-8E2F-54072E6EAE07}" dt="2026-01-29T15:39:09.992" v="1590" actId="478"/>
          <ac:spMkLst>
            <pc:docMk/>
            <pc:sldMk cId="906945237" sldId="2141412558"/>
            <ac:spMk id="8" creationId="{34B7E0F8-CF9E-D417-0F6F-E2A95894BE44}"/>
          </ac:spMkLst>
        </pc:spChg>
        <pc:spChg chg="del">
          <ac:chgData name="Purcaro Giorgia" userId="04e0203b-d292-4082-b5e7-483f8b12ad4d" providerId="ADAL" clId="{592DCE13-3E1B-491B-8E2F-54072E6EAE07}" dt="2026-01-29T15:39:09.992" v="1590" actId="478"/>
          <ac:spMkLst>
            <pc:docMk/>
            <pc:sldMk cId="906945237" sldId="2141412558"/>
            <ac:spMk id="9" creationId="{E1991754-B78B-07B4-DC3A-D3F46B3E65B6}"/>
          </ac:spMkLst>
        </pc:spChg>
        <pc:spChg chg="del">
          <ac:chgData name="Purcaro Giorgia" userId="04e0203b-d292-4082-b5e7-483f8b12ad4d" providerId="ADAL" clId="{592DCE13-3E1B-491B-8E2F-54072E6EAE07}" dt="2026-01-29T15:39:09.992" v="1590" actId="478"/>
          <ac:spMkLst>
            <pc:docMk/>
            <pc:sldMk cId="906945237" sldId="2141412558"/>
            <ac:spMk id="10" creationId="{CD842544-66E0-4AFF-7004-AF4BEA09C100}"/>
          </ac:spMkLst>
        </pc:spChg>
        <pc:spChg chg="add mod">
          <ac:chgData name="Purcaro Giorgia" userId="04e0203b-d292-4082-b5e7-483f8b12ad4d" providerId="ADAL" clId="{592DCE13-3E1B-491B-8E2F-54072E6EAE07}" dt="2026-01-29T15:49:34.051" v="1638" actId="1076"/>
          <ac:spMkLst>
            <pc:docMk/>
            <pc:sldMk cId="906945237" sldId="2141412558"/>
            <ac:spMk id="14" creationId="{E35D900B-79A0-4306-1935-3F17E2D5B5FA}"/>
          </ac:spMkLst>
        </pc:spChg>
        <pc:spChg chg="add mod">
          <ac:chgData name="Purcaro Giorgia" userId="04e0203b-d292-4082-b5e7-483f8b12ad4d" providerId="ADAL" clId="{592DCE13-3E1B-491B-8E2F-54072E6EAE07}" dt="2026-01-29T15:41:06.511" v="1614" actId="1076"/>
          <ac:spMkLst>
            <pc:docMk/>
            <pc:sldMk cId="906945237" sldId="2141412558"/>
            <ac:spMk id="16" creationId="{926F30B4-EF6A-7A9A-185B-B1D49181B09B}"/>
          </ac:spMkLst>
        </pc:spChg>
        <pc:spChg chg="add mod">
          <ac:chgData name="Purcaro Giorgia" userId="04e0203b-d292-4082-b5e7-483f8b12ad4d" providerId="ADAL" clId="{592DCE13-3E1B-491B-8E2F-54072E6EAE07}" dt="2026-01-29T15:41:06.511" v="1614" actId="1076"/>
          <ac:spMkLst>
            <pc:docMk/>
            <pc:sldMk cId="906945237" sldId="2141412558"/>
            <ac:spMk id="18" creationId="{16AC14D3-8C11-80FF-C5F0-516AEF2E66C4}"/>
          </ac:spMkLst>
        </pc:spChg>
        <pc:spChg chg="add mod">
          <ac:chgData name="Purcaro Giorgia" userId="04e0203b-d292-4082-b5e7-483f8b12ad4d" providerId="ADAL" clId="{592DCE13-3E1B-491B-8E2F-54072E6EAE07}" dt="2026-01-29T15:47:26.729" v="1618" actId="404"/>
          <ac:spMkLst>
            <pc:docMk/>
            <pc:sldMk cId="906945237" sldId="2141412558"/>
            <ac:spMk id="19" creationId="{0FDC0725-C8F8-FC98-E298-52D1C1EB09F9}"/>
          </ac:spMkLst>
        </pc:spChg>
        <pc:spChg chg="add mod">
          <ac:chgData name="Purcaro Giorgia" userId="04e0203b-d292-4082-b5e7-483f8b12ad4d" providerId="ADAL" clId="{592DCE13-3E1B-491B-8E2F-54072E6EAE07}" dt="2026-01-29T15:47:26.729" v="1618" actId="404"/>
          <ac:spMkLst>
            <pc:docMk/>
            <pc:sldMk cId="906945237" sldId="2141412558"/>
            <ac:spMk id="21" creationId="{D1666909-87E6-CF40-49CD-903F6E120A2A}"/>
          </ac:spMkLst>
        </pc:spChg>
        <pc:spChg chg="del">
          <ac:chgData name="Purcaro Giorgia" userId="04e0203b-d292-4082-b5e7-483f8b12ad4d" providerId="ADAL" clId="{592DCE13-3E1B-491B-8E2F-54072E6EAE07}" dt="2026-01-29T15:39:09.992" v="1590" actId="478"/>
          <ac:spMkLst>
            <pc:docMk/>
            <pc:sldMk cId="906945237" sldId="2141412558"/>
            <ac:spMk id="25" creationId="{46DED3B2-10BE-ADCA-A2FB-D056480F64B0}"/>
          </ac:spMkLst>
        </pc:spChg>
        <pc:spChg chg="del">
          <ac:chgData name="Purcaro Giorgia" userId="04e0203b-d292-4082-b5e7-483f8b12ad4d" providerId="ADAL" clId="{592DCE13-3E1B-491B-8E2F-54072E6EAE07}" dt="2026-01-29T15:39:12.655" v="1592" actId="478"/>
          <ac:spMkLst>
            <pc:docMk/>
            <pc:sldMk cId="906945237" sldId="2141412558"/>
            <ac:spMk id="26" creationId="{AB15BEEE-D9D0-9E20-FF38-97910BEC91A3}"/>
          </ac:spMkLst>
        </pc:spChg>
        <pc:spChg chg="add del mod">
          <ac:chgData name="Purcaro Giorgia" userId="04e0203b-d292-4082-b5e7-483f8b12ad4d" providerId="ADAL" clId="{592DCE13-3E1B-491B-8E2F-54072E6EAE07}" dt="2026-01-29T15:40:36.974" v="1609" actId="478"/>
          <ac:spMkLst>
            <pc:docMk/>
            <pc:sldMk cId="906945237" sldId="2141412558"/>
            <ac:spMk id="27" creationId="{45520395-2B20-F859-CFA1-A17F15958B41}"/>
          </ac:spMkLst>
        </pc:spChg>
        <pc:spChg chg="del">
          <ac:chgData name="Purcaro Giorgia" userId="04e0203b-d292-4082-b5e7-483f8b12ad4d" providerId="ADAL" clId="{592DCE13-3E1B-491B-8E2F-54072E6EAE07}" dt="2026-01-29T15:39:09.992" v="1590" actId="478"/>
          <ac:spMkLst>
            <pc:docMk/>
            <pc:sldMk cId="906945237" sldId="2141412558"/>
            <ac:spMk id="28" creationId="{B9F1967F-9844-A262-54F3-FD074C59DFDC}"/>
          </ac:spMkLst>
        </pc:spChg>
        <pc:spChg chg="add mod">
          <ac:chgData name="Purcaro Giorgia" userId="04e0203b-d292-4082-b5e7-483f8b12ad4d" providerId="ADAL" clId="{592DCE13-3E1B-491B-8E2F-54072E6EAE07}" dt="2026-01-29T15:47:26.729" v="1618" actId="404"/>
          <ac:spMkLst>
            <pc:docMk/>
            <pc:sldMk cId="906945237" sldId="2141412558"/>
            <ac:spMk id="29" creationId="{3BC89A5A-6227-3834-7D7E-AEB8CE493D2B}"/>
          </ac:spMkLst>
        </pc:spChg>
        <pc:spChg chg="add del mod">
          <ac:chgData name="Purcaro Giorgia" userId="04e0203b-d292-4082-b5e7-483f8b12ad4d" providerId="ADAL" clId="{592DCE13-3E1B-491B-8E2F-54072E6EAE07}" dt="2026-01-29T15:40:38.235" v="1610" actId="478"/>
          <ac:spMkLst>
            <pc:docMk/>
            <pc:sldMk cId="906945237" sldId="2141412558"/>
            <ac:spMk id="30" creationId="{800DE827-D7A3-131A-C623-5B2B013D80CA}"/>
          </ac:spMkLst>
        </pc:spChg>
        <pc:spChg chg="add del mod">
          <ac:chgData name="Purcaro Giorgia" userId="04e0203b-d292-4082-b5e7-483f8b12ad4d" providerId="ADAL" clId="{592DCE13-3E1B-491B-8E2F-54072E6EAE07}" dt="2026-01-29T15:40:39.323" v="1611" actId="478"/>
          <ac:spMkLst>
            <pc:docMk/>
            <pc:sldMk cId="906945237" sldId="2141412558"/>
            <ac:spMk id="31" creationId="{001BE039-8705-2F9F-FE8C-2B5E7E75112E}"/>
          </ac:spMkLst>
        </pc:spChg>
        <pc:spChg chg="add mod">
          <ac:chgData name="Purcaro Giorgia" userId="04e0203b-d292-4082-b5e7-483f8b12ad4d" providerId="ADAL" clId="{592DCE13-3E1B-491B-8E2F-54072E6EAE07}" dt="2026-01-29T15:47:26.729" v="1618" actId="404"/>
          <ac:spMkLst>
            <pc:docMk/>
            <pc:sldMk cId="906945237" sldId="2141412558"/>
            <ac:spMk id="33" creationId="{0A9470B1-E697-25C9-7486-5384BE55834F}"/>
          </ac:spMkLst>
        </pc:spChg>
        <pc:spChg chg="mod">
          <ac:chgData name="Purcaro Giorgia" userId="04e0203b-d292-4082-b5e7-483f8b12ad4d" providerId="ADAL" clId="{592DCE13-3E1B-491B-8E2F-54072E6EAE07}" dt="2026-01-29T15:47:26.729" v="1618" actId="404"/>
          <ac:spMkLst>
            <pc:docMk/>
            <pc:sldMk cId="906945237" sldId="2141412558"/>
            <ac:spMk id="34" creationId="{CE6C20D1-C513-AAF7-6BF1-8BB9251E98A2}"/>
          </ac:spMkLst>
        </pc:spChg>
        <pc:picChg chg="del">
          <ac:chgData name="Purcaro Giorgia" userId="04e0203b-d292-4082-b5e7-483f8b12ad4d" providerId="ADAL" clId="{592DCE13-3E1B-491B-8E2F-54072E6EAE07}" dt="2026-01-29T15:39:09.992" v="1590" actId="478"/>
          <ac:picMkLst>
            <pc:docMk/>
            <pc:sldMk cId="906945237" sldId="2141412558"/>
            <ac:picMk id="11" creationId="{4127965E-0E7E-7819-8749-09F6A33E94FF}"/>
          </ac:picMkLst>
        </pc:picChg>
        <pc:picChg chg="mod">
          <ac:chgData name="Purcaro Giorgia" userId="04e0203b-d292-4082-b5e7-483f8b12ad4d" providerId="ADAL" clId="{592DCE13-3E1B-491B-8E2F-54072E6EAE07}" dt="2026-01-29T15:41:06.511" v="1614" actId="1076"/>
          <ac:picMkLst>
            <pc:docMk/>
            <pc:sldMk cId="906945237" sldId="2141412558"/>
            <ac:picMk id="15" creationId="{CC18309A-473C-B6B9-3541-A44D66749913}"/>
          </ac:picMkLst>
        </pc:picChg>
        <pc:picChg chg="del">
          <ac:chgData name="Purcaro Giorgia" userId="04e0203b-d292-4082-b5e7-483f8b12ad4d" providerId="ADAL" clId="{592DCE13-3E1B-491B-8E2F-54072E6EAE07}" dt="2026-01-29T15:39:09.992" v="1590" actId="478"/>
          <ac:picMkLst>
            <pc:docMk/>
            <pc:sldMk cId="906945237" sldId="2141412558"/>
            <ac:picMk id="20" creationId="{AFC86755-D396-953A-5CA3-B7B72EC99883}"/>
          </ac:picMkLst>
        </pc:picChg>
        <pc:picChg chg="del">
          <ac:chgData name="Purcaro Giorgia" userId="04e0203b-d292-4082-b5e7-483f8b12ad4d" providerId="ADAL" clId="{592DCE13-3E1B-491B-8E2F-54072E6EAE07}" dt="2026-01-29T15:39:09.992" v="1590" actId="478"/>
          <ac:picMkLst>
            <pc:docMk/>
            <pc:sldMk cId="906945237" sldId="2141412558"/>
            <ac:picMk id="22" creationId="{8AEAF836-3D7A-DCCB-9954-1E7D19736DFF}"/>
          </ac:picMkLst>
        </pc:picChg>
        <pc:picChg chg="del">
          <ac:chgData name="Purcaro Giorgia" userId="04e0203b-d292-4082-b5e7-483f8b12ad4d" providerId="ADAL" clId="{592DCE13-3E1B-491B-8E2F-54072E6EAE07}" dt="2026-01-29T15:39:11.493" v="1591" actId="478"/>
          <ac:picMkLst>
            <pc:docMk/>
            <pc:sldMk cId="906945237" sldId="2141412558"/>
            <ac:picMk id="23" creationId="{A44869F1-433C-A9C6-E194-F546310BCDAB}"/>
          </ac:picMkLst>
        </pc:picChg>
        <pc:picChg chg="del">
          <ac:chgData name="Purcaro Giorgia" userId="04e0203b-d292-4082-b5e7-483f8b12ad4d" providerId="ADAL" clId="{592DCE13-3E1B-491B-8E2F-54072E6EAE07}" dt="2026-01-29T15:40:23.657" v="1605" actId="478"/>
          <ac:picMkLst>
            <pc:docMk/>
            <pc:sldMk cId="906945237" sldId="2141412558"/>
            <ac:picMk id="32" creationId="{29ECB999-771F-AE0B-8F24-0302EF4F545E}"/>
          </ac:picMkLst>
        </pc:picChg>
      </pc:sldChg>
      <pc:sldChg chg="addSp delSp modSp add del mod modAnim">
        <pc:chgData name="Purcaro Giorgia" userId="04e0203b-d292-4082-b5e7-483f8b12ad4d" providerId="ADAL" clId="{592DCE13-3E1B-491B-8E2F-54072E6EAE07}" dt="2026-01-29T15:53:27.347" v="1691" actId="47"/>
        <pc:sldMkLst>
          <pc:docMk/>
          <pc:sldMk cId="1454903264" sldId="2141412559"/>
        </pc:sldMkLst>
        <pc:spChg chg="add mod">
          <ac:chgData name="Purcaro Giorgia" userId="04e0203b-d292-4082-b5e7-483f8b12ad4d" providerId="ADAL" clId="{592DCE13-3E1B-491B-8E2F-54072E6EAE07}" dt="2026-01-29T15:50:14.355" v="1653" actId="1076"/>
          <ac:spMkLst>
            <pc:docMk/>
            <pc:sldMk cId="1454903264" sldId="2141412559"/>
            <ac:spMk id="5" creationId="{2A53CF52-D6B5-C5D1-911F-0A21A2244EBE}"/>
          </ac:spMkLst>
        </pc:spChg>
        <pc:picChg chg="del">
          <ac:chgData name="Purcaro Giorgia" userId="04e0203b-d292-4082-b5e7-483f8b12ad4d" providerId="ADAL" clId="{592DCE13-3E1B-491B-8E2F-54072E6EAE07}" dt="2026-01-29T15:49:44.124" v="1640" actId="478"/>
          <ac:picMkLst>
            <pc:docMk/>
            <pc:sldMk cId="1454903264" sldId="2141412559"/>
            <ac:picMk id="3" creationId="{504A3949-3F35-10FB-EDBB-43C60F1500D2}"/>
          </ac:picMkLst>
        </pc:picChg>
        <pc:picChg chg="add mod">
          <ac:chgData name="Purcaro Giorgia" userId="04e0203b-d292-4082-b5e7-483f8b12ad4d" providerId="ADAL" clId="{592DCE13-3E1B-491B-8E2F-54072E6EAE07}" dt="2026-01-29T15:50:05.261" v="1647" actId="1076"/>
          <ac:picMkLst>
            <pc:docMk/>
            <pc:sldMk cId="1454903264" sldId="2141412559"/>
            <ac:picMk id="4" creationId="{F968169D-49D4-24DD-C672-3D1706B942D1}"/>
          </ac:picMkLst>
        </pc:picChg>
        <pc:picChg chg="add mod">
          <ac:chgData name="Purcaro Giorgia" userId="04e0203b-d292-4082-b5e7-483f8b12ad4d" providerId="ADAL" clId="{592DCE13-3E1B-491B-8E2F-54072E6EAE07}" dt="2026-01-29T15:50:57.460" v="1660" actId="14100"/>
          <ac:picMkLst>
            <pc:docMk/>
            <pc:sldMk cId="1454903264" sldId="2141412559"/>
            <ac:picMk id="6" creationId="{2CEE5B36-BCF4-0F7F-1BA9-89A2A2F0E33C}"/>
          </ac:picMkLst>
        </pc:picChg>
      </pc:sldChg>
      <pc:sldChg chg="addSp delSp modSp add mod modTransition delAnim modAnim">
        <pc:chgData name="Purcaro Giorgia" userId="04e0203b-d292-4082-b5e7-483f8b12ad4d" providerId="ADAL" clId="{592DCE13-3E1B-491B-8E2F-54072E6EAE07}" dt="2026-01-30T12:48:16.497" v="2508"/>
        <pc:sldMkLst>
          <pc:docMk/>
          <pc:sldMk cId="466659705" sldId="2141412560"/>
        </pc:sldMkLst>
        <pc:spChg chg="add mod">
          <ac:chgData name="Purcaro Giorgia" userId="04e0203b-d292-4082-b5e7-483f8b12ad4d" providerId="ADAL" clId="{592DCE13-3E1B-491B-8E2F-54072E6EAE07}" dt="2026-01-29T15:53:14.123" v="1690" actId="1076"/>
          <ac:spMkLst>
            <pc:docMk/>
            <pc:sldMk cId="466659705" sldId="2141412560"/>
            <ac:spMk id="4" creationId="{C4CE6F0A-0733-CD65-F1B7-C5A82A6DE452}"/>
          </ac:spMkLst>
        </pc:spChg>
        <pc:spChg chg="add mod">
          <ac:chgData name="Purcaro Giorgia" userId="04e0203b-d292-4082-b5e7-483f8b12ad4d" providerId="ADAL" clId="{592DCE13-3E1B-491B-8E2F-54072E6EAE07}" dt="2026-01-30T12:40:37.924" v="2455" actId="1076"/>
          <ac:spMkLst>
            <pc:docMk/>
            <pc:sldMk cId="466659705" sldId="2141412560"/>
            <ac:spMk id="7" creationId="{10F2289F-0811-EEA4-1247-2B84AA06E7BC}"/>
          </ac:spMkLst>
        </pc:spChg>
        <pc:spChg chg="del">
          <ac:chgData name="Purcaro Giorgia" userId="04e0203b-d292-4082-b5e7-483f8b12ad4d" providerId="ADAL" clId="{592DCE13-3E1B-491B-8E2F-54072E6EAE07}" dt="2026-01-29T15:51:41.629" v="1662" actId="478"/>
          <ac:spMkLst>
            <pc:docMk/>
            <pc:sldMk cId="466659705" sldId="2141412560"/>
            <ac:spMk id="7" creationId="{E129910B-65F4-57E7-276A-D592FA7FE2F4}"/>
          </ac:spMkLst>
        </pc:spChg>
        <pc:spChg chg="mod">
          <ac:chgData name="Purcaro Giorgia" userId="04e0203b-d292-4082-b5e7-483f8b12ad4d" providerId="ADAL" clId="{592DCE13-3E1B-491B-8E2F-54072E6EAE07}" dt="2026-01-29T15:57:14.714" v="1716" actId="20577"/>
          <ac:spMkLst>
            <pc:docMk/>
            <pc:sldMk cId="466659705" sldId="2141412560"/>
            <ac:spMk id="13" creationId="{517D0E14-7AB3-48C0-C2DF-247D4CA3FDB9}"/>
          </ac:spMkLst>
        </pc:spChg>
        <pc:spChg chg="del mod">
          <ac:chgData name="Purcaro Giorgia" userId="04e0203b-d292-4082-b5e7-483f8b12ad4d" providerId="ADAL" clId="{592DCE13-3E1B-491B-8E2F-54072E6EAE07}" dt="2026-01-29T15:58:40.299" v="1725" actId="478"/>
          <ac:spMkLst>
            <pc:docMk/>
            <pc:sldMk cId="466659705" sldId="2141412560"/>
            <ac:spMk id="14" creationId="{48830E2C-76F4-4792-35C8-308858679AF0}"/>
          </ac:spMkLst>
        </pc:spChg>
        <pc:spChg chg="add mod">
          <ac:chgData name="Purcaro Giorgia" userId="04e0203b-d292-4082-b5e7-483f8b12ad4d" providerId="ADAL" clId="{592DCE13-3E1B-491B-8E2F-54072E6EAE07}" dt="2026-01-30T12:40:37.924" v="2455" actId="1076"/>
          <ac:spMkLst>
            <pc:docMk/>
            <pc:sldMk cId="466659705" sldId="2141412560"/>
            <ac:spMk id="14" creationId="{5106001C-0199-51CD-0BBE-64EB45128701}"/>
          </ac:spMkLst>
        </pc:spChg>
        <pc:spChg chg="add mod">
          <ac:chgData name="Purcaro Giorgia" userId="04e0203b-d292-4082-b5e7-483f8b12ad4d" providerId="ADAL" clId="{592DCE13-3E1B-491B-8E2F-54072E6EAE07}" dt="2026-01-30T12:40:37.924" v="2455" actId="1076"/>
          <ac:spMkLst>
            <pc:docMk/>
            <pc:sldMk cId="466659705" sldId="2141412560"/>
            <ac:spMk id="22" creationId="{51512948-0FFE-2F63-EEB7-911601D49063}"/>
          </ac:spMkLst>
        </pc:spChg>
        <pc:spChg chg="add mod">
          <ac:chgData name="Purcaro Giorgia" userId="04e0203b-d292-4082-b5e7-483f8b12ad4d" providerId="ADAL" clId="{592DCE13-3E1B-491B-8E2F-54072E6EAE07}" dt="2026-01-29T15:53:14.123" v="1690" actId="1076"/>
          <ac:spMkLst>
            <pc:docMk/>
            <pc:sldMk cId="466659705" sldId="2141412560"/>
            <ac:spMk id="23" creationId="{0DC82D65-8088-1C0D-57AA-7C4A37C59BB4}"/>
          </ac:spMkLst>
        </pc:spChg>
        <pc:spChg chg="add mod">
          <ac:chgData name="Purcaro Giorgia" userId="04e0203b-d292-4082-b5e7-483f8b12ad4d" providerId="ADAL" clId="{592DCE13-3E1B-491B-8E2F-54072E6EAE07}" dt="2026-01-29T15:53:14.123" v="1690" actId="1076"/>
          <ac:spMkLst>
            <pc:docMk/>
            <pc:sldMk cId="466659705" sldId="2141412560"/>
            <ac:spMk id="24" creationId="{FAF6D150-6B36-4340-1D50-CD85C34C0514}"/>
          </ac:spMkLst>
        </pc:spChg>
        <pc:spChg chg="del">
          <ac:chgData name="Purcaro Giorgia" userId="04e0203b-d292-4082-b5e7-483f8b12ad4d" providerId="ADAL" clId="{592DCE13-3E1B-491B-8E2F-54072E6EAE07}" dt="2026-01-29T15:51:43.478" v="1663" actId="478"/>
          <ac:spMkLst>
            <pc:docMk/>
            <pc:sldMk cId="466659705" sldId="2141412560"/>
            <ac:spMk id="25" creationId="{96FA67B6-157C-8B7C-0BFE-2B2DC6331774}"/>
          </ac:spMkLst>
        </pc:spChg>
        <pc:spChg chg="add mod">
          <ac:chgData name="Purcaro Giorgia" userId="04e0203b-d292-4082-b5e7-483f8b12ad4d" providerId="ADAL" clId="{592DCE13-3E1B-491B-8E2F-54072E6EAE07}" dt="2026-01-30T12:40:11.618" v="2448" actId="1076"/>
          <ac:spMkLst>
            <pc:docMk/>
            <pc:sldMk cId="466659705" sldId="2141412560"/>
            <ac:spMk id="25" creationId="{E40BC057-1E21-5840-874F-6B59DC278A87}"/>
          </ac:spMkLst>
        </pc:spChg>
        <pc:spChg chg="del">
          <ac:chgData name="Purcaro Giorgia" userId="04e0203b-d292-4082-b5e7-483f8b12ad4d" providerId="ADAL" clId="{592DCE13-3E1B-491B-8E2F-54072E6EAE07}" dt="2026-01-29T15:51:45.187" v="1664" actId="478"/>
          <ac:spMkLst>
            <pc:docMk/>
            <pc:sldMk cId="466659705" sldId="2141412560"/>
            <ac:spMk id="27" creationId="{1719ED1C-4539-E1E9-1809-E2050329E908}"/>
          </ac:spMkLst>
        </pc:spChg>
        <pc:spChg chg="add mod">
          <ac:chgData name="Purcaro Giorgia" userId="04e0203b-d292-4082-b5e7-483f8b12ad4d" providerId="ADAL" clId="{592DCE13-3E1B-491B-8E2F-54072E6EAE07}" dt="2026-01-30T12:40:37.924" v="2455" actId="1076"/>
          <ac:spMkLst>
            <pc:docMk/>
            <pc:sldMk cId="466659705" sldId="2141412560"/>
            <ac:spMk id="27" creationId="{9266FE22-E98B-552F-5CF9-53705504C047}"/>
          </ac:spMkLst>
        </pc:spChg>
        <pc:spChg chg="mod">
          <ac:chgData name="Purcaro Giorgia" userId="04e0203b-d292-4082-b5e7-483f8b12ad4d" providerId="ADAL" clId="{592DCE13-3E1B-491B-8E2F-54072E6EAE07}" dt="2026-01-29T15:55:10.051" v="1708" actId="1076"/>
          <ac:spMkLst>
            <pc:docMk/>
            <pc:sldMk cId="466659705" sldId="2141412560"/>
            <ac:spMk id="28" creationId="{43D06D60-AFD0-BB0B-814D-9630CFAFE60D}"/>
          </ac:spMkLst>
        </pc:spChg>
        <pc:spChg chg="del">
          <ac:chgData name="Purcaro Giorgia" userId="04e0203b-d292-4082-b5e7-483f8b12ad4d" providerId="ADAL" clId="{592DCE13-3E1B-491B-8E2F-54072E6EAE07}" dt="2026-01-29T15:51:41.629" v="1662" actId="478"/>
          <ac:spMkLst>
            <pc:docMk/>
            <pc:sldMk cId="466659705" sldId="2141412560"/>
            <ac:spMk id="29" creationId="{EEA35D5B-D4EF-E96A-AB13-650ADC23BB68}"/>
          </ac:spMkLst>
        </pc:spChg>
        <pc:spChg chg="del">
          <ac:chgData name="Purcaro Giorgia" userId="04e0203b-d292-4082-b5e7-483f8b12ad4d" providerId="ADAL" clId="{592DCE13-3E1B-491B-8E2F-54072E6EAE07}" dt="2026-01-29T15:51:41.629" v="1662" actId="478"/>
          <ac:spMkLst>
            <pc:docMk/>
            <pc:sldMk cId="466659705" sldId="2141412560"/>
            <ac:spMk id="30" creationId="{FCF50738-4740-4361-FA31-6087E76578DF}"/>
          </ac:spMkLst>
        </pc:spChg>
        <pc:spChg chg="add del mod">
          <ac:chgData name="Purcaro Giorgia" userId="04e0203b-d292-4082-b5e7-483f8b12ad4d" providerId="ADAL" clId="{592DCE13-3E1B-491B-8E2F-54072E6EAE07}" dt="2026-01-29T15:58:41.738" v="1726" actId="478"/>
          <ac:spMkLst>
            <pc:docMk/>
            <pc:sldMk cId="466659705" sldId="2141412560"/>
            <ac:spMk id="48" creationId="{A8B7418E-3477-F67F-03F2-8EE32D42580B}"/>
          </ac:spMkLst>
        </pc:spChg>
        <pc:spChg chg="add mod">
          <ac:chgData name="Purcaro Giorgia" userId="04e0203b-d292-4082-b5e7-483f8b12ad4d" providerId="ADAL" clId="{592DCE13-3E1B-491B-8E2F-54072E6EAE07}" dt="2026-01-29T15:58:51.177" v="1728" actId="1076"/>
          <ac:spMkLst>
            <pc:docMk/>
            <pc:sldMk cId="466659705" sldId="2141412560"/>
            <ac:spMk id="49" creationId="{1630FA7D-4D55-CB09-DE40-F70240BD967C}"/>
          </ac:spMkLst>
        </pc:spChg>
        <pc:picChg chg="add mod">
          <ac:chgData name="Purcaro Giorgia" userId="04e0203b-d292-4082-b5e7-483f8b12ad4d" providerId="ADAL" clId="{592DCE13-3E1B-491B-8E2F-54072E6EAE07}" dt="2026-01-30T12:39:28.650" v="2437" actId="1076"/>
          <ac:picMkLst>
            <pc:docMk/>
            <pc:sldMk cId="466659705" sldId="2141412560"/>
            <ac:picMk id="5" creationId="{0F84948E-DEEE-1C98-3C2F-E21542EC07A2}"/>
          </ac:picMkLst>
        </pc:picChg>
        <pc:picChg chg="del">
          <ac:chgData name="Purcaro Giorgia" userId="04e0203b-d292-4082-b5e7-483f8b12ad4d" providerId="ADAL" clId="{592DCE13-3E1B-491B-8E2F-54072E6EAE07}" dt="2026-01-29T15:51:41.629" v="1662" actId="478"/>
          <ac:picMkLst>
            <pc:docMk/>
            <pc:sldMk cId="466659705" sldId="2141412560"/>
            <ac:picMk id="5" creationId="{AE6BA962-EBF7-637C-EBAD-1ED074E548A5}"/>
          </ac:picMkLst>
        </pc:picChg>
        <pc:picChg chg="del">
          <ac:chgData name="Purcaro Giorgia" userId="04e0203b-d292-4082-b5e7-483f8b12ad4d" providerId="ADAL" clId="{592DCE13-3E1B-491B-8E2F-54072E6EAE07}" dt="2026-01-29T15:51:41.629" v="1662" actId="478"/>
          <ac:picMkLst>
            <pc:docMk/>
            <pc:sldMk cId="466659705" sldId="2141412560"/>
            <ac:picMk id="6" creationId="{AC8D852A-DB4D-AC1F-F749-04307C63C2FD}"/>
          </ac:picMkLst>
        </pc:picChg>
        <pc:picChg chg="add mod">
          <ac:chgData name="Purcaro Giorgia" userId="04e0203b-d292-4082-b5e7-483f8b12ad4d" providerId="ADAL" clId="{592DCE13-3E1B-491B-8E2F-54072E6EAE07}" dt="2026-01-30T12:39:41.250" v="2442" actId="1076"/>
          <ac:picMkLst>
            <pc:docMk/>
            <pc:sldMk cId="466659705" sldId="2141412560"/>
            <ac:picMk id="6" creationId="{E4C1DA76-65BC-DE00-5A6D-0D054615B3EF}"/>
          </ac:picMkLst>
        </pc:picChg>
        <pc:picChg chg="del">
          <ac:chgData name="Purcaro Giorgia" userId="04e0203b-d292-4082-b5e7-483f8b12ad4d" providerId="ADAL" clId="{592DCE13-3E1B-491B-8E2F-54072E6EAE07}" dt="2026-01-29T15:51:41.629" v="1662" actId="478"/>
          <ac:picMkLst>
            <pc:docMk/>
            <pc:sldMk cId="466659705" sldId="2141412560"/>
            <ac:picMk id="22" creationId="{85C7796C-82F8-54D6-BB4B-852498FD8BAC}"/>
          </ac:picMkLst>
        </pc:picChg>
        <pc:picChg chg="del">
          <ac:chgData name="Purcaro Giorgia" userId="04e0203b-d292-4082-b5e7-483f8b12ad4d" providerId="ADAL" clId="{592DCE13-3E1B-491B-8E2F-54072E6EAE07}" dt="2026-01-29T15:51:41.629" v="1662" actId="478"/>
          <ac:picMkLst>
            <pc:docMk/>
            <pc:sldMk cId="466659705" sldId="2141412560"/>
            <ac:picMk id="31" creationId="{B429795C-036F-DB60-91E2-6458B5A29AC5}"/>
          </ac:picMkLst>
        </pc:picChg>
        <pc:picChg chg="add mod ord">
          <ac:chgData name="Purcaro Giorgia" userId="04e0203b-d292-4082-b5e7-483f8b12ad4d" providerId="ADAL" clId="{592DCE13-3E1B-491B-8E2F-54072E6EAE07}" dt="2026-01-29T15:53:46.723" v="1695" actId="166"/>
          <ac:picMkLst>
            <pc:docMk/>
            <pc:sldMk cId="466659705" sldId="2141412560"/>
            <ac:picMk id="46" creationId="{F235BE8D-0F48-C2CC-770E-01B28D4E21FA}"/>
          </ac:picMkLst>
        </pc:picChg>
        <pc:picChg chg="add mod">
          <ac:chgData name="Purcaro Giorgia" userId="04e0203b-d292-4082-b5e7-483f8b12ad4d" providerId="ADAL" clId="{592DCE13-3E1B-491B-8E2F-54072E6EAE07}" dt="2026-01-29T15:53:14.123" v="1690" actId="1076"/>
          <ac:picMkLst>
            <pc:docMk/>
            <pc:sldMk cId="466659705" sldId="2141412560"/>
            <ac:picMk id="47" creationId="{D02198DF-3793-750F-A004-E814B3FB5BF8}"/>
          </ac:picMkLst>
        </pc:picChg>
        <pc:cxnChg chg="add mod">
          <ac:chgData name="Purcaro Giorgia" userId="04e0203b-d292-4082-b5e7-483f8b12ad4d" providerId="ADAL" clId="{592DCE13-3E1B-491B-8E2F-54072E6EAE07}" dt="2026-01-29T15:53:14.123" v="1690" actId="1076"/>
          <ac:cxnSpMkLst>
            <pc:docMk/>
            <pc:sldMk cId="466659705" sldId="2141412560"/>
            <ac:cxnSpMk id="26" creationId="{9BF41358-1B80-4F0A-5500-4B3E95234AE8}"/>
          </ac:cxnSpMkLst>
        </pc:cxnChg>
        <pc:cxnChg chg="add mod">
          <ac:chgData name="Purcaro Giorgia" userId="04e0203b-d292-4082-b5e7-483f8b12ad4d" providerId="ADAL" clId="{592DCE13-3E1B-491B-8E2F-54072E6EAE07}" dt="2026-01-29T15:53:14.123" v="1690" actId="1076"/>
          <ac:cxnSpMkLst>
            <pc:docMk/>
            <pc:sldMk cId="466659705" sldId="2141412560"/>
            <ac:cxnSpMk id="32" creationId="{AF676A7F-C5BD-AE43-97F4-AD7B165F134C}"/>
          </ac:cxnSpMkLst>
        </pc:cxnChg>
      </pc:sldChg>
      <pc:sldChg chg="addSp delSp modSp add mod modTransition modAnim">
        <pc:chgData name="Purcaro Giorgia" userId="04e0203b-d292-4082-b5e7-483f8b12ad4d" providerId="ADAL" clId="{592DCE13-3E1B-491B-8E2F-54072E6EAE07}" dt="2026-01-30T12:48:16.497" v="2508"/>
        <pc:sldMkLst>
          <pc:docMk/>
          <pc:sldMk cId="2034251083" sldId="2141412561"/>
        </pc:sldMkLst>
        <pc:spChg chg="add mod">
          <ac:chgData name="Purcaro Giorgia" userId="04e0203b-d292-4082-b5e7-483f8b12ad4d" providerId="ADAL" clId="{592DCE13-3E1B-491B-8E2F-54072E6EAE07}" dt="2026-01-29T15:58:59.893" v="1730"/>
          <ac:spMkLst>
            <pc:docMk/>
            <pc:sldMk cId="2034251083" sldId="2141412561"/>
            <ac:spMk id="5" creationId="{3738BBDC-1959-5061-A56E-EA445933A1B2}"/>
          </ac:spMkLst>
        </pc:spChg>
        <pc:spChg chg="add del">
          <ac:chgData name="Purcaro Giorgia" userId="04e0203b-d292-4082-b5e7-483f8b12ad4d" providerId="ADAL" clId="{592DCE13-3E1B-491B-8E2F-54072E6EAE07}" dt="2026-01-29T16:07:46.687" v="1810" actId="478"/>
          <ac:spMkLst>
            <pc:docMk/>
            <pc:sldMk cId="2034251083" sldId="2141412561"/>
            <ac:spMk id="6" creationId="{36D8DF18-7E58-92B1-DE80-2B0F6D6B7947}"/>
          </ac:spMkLst>
        </pc:spChg>
        <pc:spChg chg="mod">
          <ac:chgData name="Purcaro Giorgia" userId="04e0203b-d292-4082-b5e7-483f8b12ad4d" providerId="ADAL" clId="{592DCE13-3E1B-491B-8E2F-54072E6EAE07}" dt="2026-01-29T15:59:32.974" v="1742"/>
          <ac:spMkLst>
            <pc:docMk/>
            <pc:sldMk cId="2034251083" sldId="2141412561"/>
            <ac:spMk id="13" creationId="{14C0A1F3-CCE8-629C-DAC9-8E21A402CDBA}"/>
          </ac:spMkLst>
        </pc:spChg>
        <pc:spChg chg="mod">
          <ac:chgData name="Purcaro Giorgia" userId="04e0203b-d292-4082-b5e7-483f8b12ad4d" providerId="ADAL" clId="{592DCE13-3E1B-491B-8E2F-54072E6EAE07}" dt="2026-01-30T09:40:48.206" v="1999" actId="1076"/>
          <ac:spMkLst>
            <pc:docMk/>
            <pc:sldMk cId="2034251083" sldId="2141412561"/>
            <ac:spMk id="14" creationId="{EB244830-8926-4290-5EDC-78CA64B28241}"/>
          </ac:spMkLst>
        </pc:spChg>
        <pc:spChg chg="mod">
          <ac:chgData name="Purcaro Giorgia" userId="04e0203b-d292-4082-b5e7-483f8b12ad4d" providerId="ADAL" clId="{592DCE13-3E1B-491B-8E2F-54072E6EAE07}" dt="2026-01-30T09:40:48.206" v="1999" actId="1076"/>
          <ac:spMkLst>
            <pc:docMk/>
            <pc:sldMk cId="2034251083" sldId="2141412561"/>
            <ac:spMk id="48" creationId="{3E2AA4CD-CD06-EF1C-4082-F08535435FE4}"/>
          </ac:spMkLst>
        </pc:spChg>
      </pc:sldChg>
      <pc:sldChg chg="addSp modSp add mod modTransition">
        <pc:chgData name="Purcaro Giorgia" userId="04e0203b-d292-4082-b5e7-483f8b12ad4d" providerId="ADAL" clId="{592DCE13-3E1B-491B-8E2F-54072E6EAE07}" dt="2026-01-30T12:48:16.497" v="2508"/>
        <pc:sldMkLst>
          <pc:docMk/>
          <pc:sldMk cId="4203846278" sldId="2141412562"/>
        </pc:sldMkLst>
        <pc:spChg chg="add mod">
          <ac:chgData name="Purcaro Giorgia" userId="04e0203b-d292-4082-b5e7-483f8b12ad4d" providerId="ADAL" clId="{592DCE13-3E1B-491B-8E2F-54072E6EAE07}" dt="2026-01-29T16:01:26.612" v="1776" actId="207"/>
          <ac:spMkLst>
            <pc:docMk/>
            <pc:sldMk cId="4203846278" sldId="2141412562"/>
            <ac:spMk id="3" creationId="{00B1FC04-3E91-9AD5-6976-17077CA4F98F}"/>
          </ac:spMkLst>
        </pc:spChg>
        <pc:spChg chg="mod">
          <ac:chgData name="Purcaro Giorgia" userId="04e0203b-d292-4082-b5e7-483f8b12ad4d" providerId="ADAL" clId="{592DCE13-3E1B-491B-8E2F-54072E6EAE07}" dt="2026-01-29T16:01:00.752" v="1755" actId="404"/>
          <ac:spMkLst>
            <pc:docMk/>
            <pc:sldMk cId="4203846278" sldId="2141412562"/>
            <ac:spMk id="4" creationId="{353DED59-FF24-76A1-4126-F82293119D3D}"/>
          </ac:spMkLst>
        </pc:spChg>
      </pc:sldChg>
      <pc:sldChg chg="addSp delSp modSp add mod modTransition delAnim">
        <pc:chgData name="Purcaro Giorgia" userId="04e0203b-d292-4082-b5e7-483f8b12ad4d" providerId="ADAL" clId="{592DCE13-3E1B-491B-8E2F-54072E6EAE07}" dt="2026-01-30T12:48:16.497" v="2508"/>
        <pc:sldMkLst>
          <pc:docMk/>
          <pc:sldMk cId="2478851694" sldId="2141412563"/>
        </pc:sldMkLst>
        <pc:spChg chg="del mod">
          <ac:chgData name="Purcaro Giorgia" userId="04e0203b-d292-4082-b5e7-483f8b12ad4d" providerId="ADAL" clId="{592DCE13-3E1B-491B-8E2F-54072E6EAE07}" dt="2026-01-29T16:08:02.593" v="1811" actId="478"/>
          <ac:spMkLst>
            <pc:docMk/>
            <pc:sldMk cId="2478851694" sldId="2141412563"/>
            <ac:spMk id="4" creationId="{125ABD43-1218-869E-FFE1-C2CE2817222E}"/>
          </ac:spMkLst>
        </pc:spChg>
        <pc:spChg chg="add mod">
          <ac:chgData name="Purcaro Giorgia" userId="04e0203b-d292-4082-b5e7-483f8b12ad4d" providerId="ADAL" clId="{592DCE13-3E1B-491B-8E2F-54072E6EAE07}" dt="2026-01-30T10:10:41.099" v="2065" actId="1076"/>
          <ac:spMkLst>
            <pc:docMk/>
            <pc:sldMk cId="2478851694" sldId="2141412563"/>
            <ac:spMk id="4" creationId="{4FC39ED7-9416-AA4B-3AF4-6B6F52ACA013}"/>
          </ac:spMkLst>
        </pc:spChg>
        <pc:spChg chg="del">
          <ac:chgData name="Purcaro Giorgia" userId="04e0203b-d292-4082-b5e7-483f8b12ad4d" providerId="ADAL" clId="{592DCE13-3E1B-491B-8E2F-54072E6EAE07}" dt="2026-01-29T16:04:04.249" v="1785" actId="478"/>
          <ac:spMkLst>
            <pc:docMk/>
            <pc:sldMk cId="2478851694" sldId="2141412563"/>
            <ac:spMk id="9" creationId="{A055A80F-8197-6F3F-277E-18F7F9FE7990}"/>
          </ac:spMkLst>
        </pc:spChg>
        <pc:spChg chg="del">
          <ac:chgData name="Purcaro Giorgia" userId="04e0203b-d292-4082-b5e7-483f8b12ad4d" providerId="ADAL" clId="{592DCE13-3E1B-491B-8E2F-54072E6EAE07}" dt="2026-01-29T16:04:04.249" v="1785" actId="478"/>
          <ac:spMkLst>
            <pc:docMk/>
            <pc:sldMk cId="2478851694" sldId="2141412563"/>
            <ac:spMk id="10" creationId="{968517B3-1347-B0E7-43D7-C0751AB6E42C}"/>
          </ac:spMkLst>
        </pc:spChg>
        <pc:spChg chg="del">
          <ac:chgData name="Purcaro Giorgia" userId="04e0203b-d292-4082-b5e7-483f8b12ad4d" providerId="ADAL" clId="{592DCE13-3E1B-491B-8E2F-54072E6EAE07}" dt="2026-01-29T16:04:04.249" v="1785" actId="478"/>
          <ac:spMkLst>
            <pc:docMk/>
            <pc:sldMk cId="2478851694" sldId="2141412563"/>
            <ac:spMk id="12" creationId="{72F38E9B-8144-627C-41C5-7F43CDC03698}"/>
          </ac:spMkLst>
        </pc:spChg>
        <pc:spChg chg="del">
          <ac:chgData name="Purcaro Giorgia" userId="04e0203b-d292-4082-b5e7-483f8b12ad4d" providerId="ADAL" clId="{592DCE13-3E1B-491B-8E2F-54072E6EAE07}" dt="2026-01-29T16:04:04.249" v="1785" actId="478"/>
          <ac:spMkLst>
            <pc:docMk/>
            <pc:sldMk cId="2478851694" sldId="2141412563"/>
            <ac:spMk id="14" creationId="{0C510420-864C-F4F6-CED9-FDA81075542A}"/>
          </ac:spMkLst>
        </pc:spChg>
        <pc:spChg chg="del">
          <ac:chgData name="Purcaro Giorgia" userId="04e0203b-d292-4082-b5e7-483f8b12ad4d" providerId="ADAL" clId="{592DCE13-3E1B-491B-8E2F-54072E6EAE07}" dt="2026-01-29T16:04:04.249" v="1785" actId="478"/>
          <ac:spMkLst>
            <pc:docMk/>
            <pc:sldMk cId="2478851694" sldId="2141412563"/>
            <ac:spMk id="15" creationId="{A791CEC6-5292-E7ED-E871-A0D708335D26}"/>
          </ac:spMkLst>
        </pc:spChg>
        <pc:spChg chg="del">
          <ac:chgData name="Purcaro Giorgia" userId="04e0203b-d292-4082-b5e7-483f8b12ad4d" providerId="ADAL" clId="{592DCE13-3E1B-491B-8E2F-54072E6EAE07}" dt="2026-01-29T16:04:04.249" v="1785" actId="478"/>
          <ac:spMkLst>
            <pc:docMk/>
            <pc:sldMk cId="2478851694" sldId="2141412563"/>
            <ac:spMk id="19" creationId="{717784DC-E552-F8F0-3AFA-87295072F27A}"/>
          </ac:spMkLst>
        </pc:spChg>
        <pc:spChg chg="del">
          <ac:chgData name="Purcaro Giorgia" userId="04e0203b-d292-4082-b5e7-483f8b12ad4d" providerId="ADAL" clId="{592DCE13-3E1B-491B-8E2F-54072E6EAE07}" dt="2026-01-29T16:04:04.249" v="1785" actId="478"/>
          <ac:spMkLst>
            <pc:docMk/>
            <pc:sldMk cId="2478851694" sldId="2141412563"/>
            <ac:spMk id="23" creationId="{99804B12-02BB-281D-46F0-D525B59B4AB7}"/>
          </ac:spMkLst>
        </pc:spChg>
        <pc:spChg chg="del">
          <ac:chgData name="Purcaro Giorgia" userId="04e0203b-d292-4082-b5e7-483f8b12ad4d" providerId="ADAL" clId="{592DCE13-3E1B-491B-8E2F-54072E6EAE07}" dt="2026-01-29T16:04:04.249" v="1785" actId="478"/>
          <ac:spMkLst>
            <pc:docMk/>
            <pc:sldMk cId="2478851694" sldId="2141412563"/>
            <ac:spMk id="24" creationId="{9B8FF2B4-DD03-A287-9AEB-0E492B562004}"/>
          </ac:spMkLst>
        </pc:spChg>
        <pc:spChg chg="mod">
          <ac:chgData name="Purcaro Giorgia" userId="04e0203b-d292-4082-b5e7-483f8b12ad4d" providerId="ADAL" clId="{592DCE13-3E1B-491B-8E2F-54072E6EAE07}" dt="2026-01-29T16:05:16.479" v="1798" actId="1076"/>
          <ac:spMkLst>
            <pc:docMk/>
            <pc:sldMk cId="2478851694" sldId="2141412563"/>
            <ac:spMk id="25" creationId="{550E4BA3-EF29-1661-769F-4C04C29ACCBE}"/>
          </ac:spMkLst>
        </pc:spChg>
        <pc:spChg chg="add mod">
          <ac:chgData name="Purcaro Giorgia" userId="04e0203b-d292-4082-b5e7-483f8b12ad4d" providerId="ADAL" clId="{592DCE13-3E1B-491B-8E2F-54072E6EAE07}" dt="2026-01-29T16:04:34.266" v="1790" actId="14100"/>
          <ac:spMkLst>
            <pc:docMk/>
            <pc:sldMk cId="2478851694" sldId="2141412563"/>
            <ac:spMk id="27" creationId="{879BA817-C8D8-644C-66B4-78647AB50362}"/>
          </ac:spMkLst>
        </pc:spChg>
        <pc:spChg chg="del">
          <ac:chgData name="Purcaro Giorgia" userId="04e0203b-d292-4082-b5e7-483f8b12ad4d" providerId="ADAL" clId="{592DCE13-3E1B-491B-8E2F-54072E6EAE07}" dt="2026-01-29T16:04:04.249" v="1785" actId="478"/>
          <ac:spMkLst>
            <pc:docMk/>
            <pc:sldMk cId="2478851694" sldId="2141412563"/>
            <ac:spMk id="28" creationId="{C85F2F3C-6D23-8D9D-AA15-020E4D06E41B}"/>
          </ac:spMkLst>
        </pc:spChg>
        <pc:spChg chg="mod">
          <ac:chgData name="Purcaro Giorgia" userId="04e0203b-d292-4082-b5e7-483f8b12ad4d" providerId="ADAL" clId="{592DCE13-3E1B-491B-8E2F-54072E6EAE07}" dt="2026-01-29T16:05:16.479" v="1798" actId="1076"/>
          <ac:spMkLst>
            <pc:docMk/>
            <pc:sldMk cId="2478851694" sldId="2141412563"/>
            <ac:spMk id="31" creationId="{A458BAF8-2817-6E4E-5AAD-8D15A322641D}"/>
          </ac:spMkLst>
        </pc:spChg>
        <pc:spChg chg="add mod">
          <ac:chgData name="Purcaro Giorgia" userId="04e0203b-d292-4082-b5e7-483f8b12ad4d" providerId="ADAL" clId="{592DCE13-3E1B-491B-8E2F-54072E6EAE07}" dt="2026-01-29T16:04:34.266" v="1790" actId="14100"/>
          <ac:spMkLst>
            <pc:docMk/>
            <pc:sldMk cId="2478851694" sldId="2141412563"/>
            <ac:spMk id="33" creationId="{36B2B5F0-D9D9-42EF-98DF-3992AB73BBF7}"/>
          </ac:spMkLst>
        </pc:spChg>
        <pc:spChg chg="add mod">
          <ac:chgData name="Purcaro Giorgia" userId="04e0203b-d292-4082-b5e7-483f8b12ad4d" providerId="ADAL" clId="{592DCE13-3E1B-491B-8E2F-54072E6EAE07}" dt="2026-01-29T16:04:43.994" v="1792" actId="14100"/>
          <ac:spMkLst>
            <pc:docMk/>
            <pc:sldMk cId="2478851694" sldId="2141412563"/>
            <ac:spMk id="34" creationId="{4ABBF492-7B0B-49F3-A397-821E8ACAB61F}"/>
          </ac:spMkLst>
        </pc:spChg>
        <pc:spChg chg="add mod ord">
          <ac:chgData name="Purcaro Giorgia" userId="04e0203b-d292-4082-b5e7-483f8b12ad4d" providerId="ADAL" clId="{592DCE13-3E1B-491B-8E2F-54072E6EAE07}" dt="2026-01-29T16:05:44.890" v="1804" actId="166"/>
          <ac:spMkLst>
            <pc:docMk/>
            <pc:sldMk cId="2478851694" sldId="2141412563"/>
            <ac:spMk id="36" creationId="{7F6A7DD3-E5A3-3EC6-7207-CDDDCAE4C777}"/>
          </ac:spMkLst>
        </pc:spChg>
        <pc:spChg chg="add mod ord">
          <ac:chgData name="Purcaro Giorgia" userId="04e0203b-d292-4082-b5e7-483f8b12ad4d" providerId="ADAL" clId="{592DCE13-3E1B-491B-8E2F-54072E6EAE07}" dt="2026-01-29T16:05:44.890" v="1804" actId="166"/>
          <ac:spMkLst>
            <pc:docMk/>
            <pc:sldMk cId="2478851694" sldId="2141412563"/>
            <ac:spMk id="37" creationId="{171BEE37-9DC6-E89E-2FBA-69047385CE71}"/>
          </ac:spMkLst>
        </pc:spChg>
        <pc:spChg chg="add mod">
          <ac:chgData name="Purcaro Giorgia" userId="04e0203b-d292-4082-b5e7-483f8b12ad4d" providerId="ADAL" clId="{592DCE13-3E1B-491B-8E2F-54072E6EAE07}" dt="2026-01-29T16:05:21.156" v="1799" actId="14100"/>
          <ac:spMkLst>
            <pc:docMk/>
            <pc:sldMk cId="2478851694" sldId="2141412563"/>
            <ac:spMk id="38" creationId="{DA288DBF-BFC1-7957-BC58-CD3D2727150F}"/>
          </ac:spMkLst>
        </pc:spChg>
        <pc:spChg chg="add mod">
          <ac:chgData name="Purcaro Giorgia" userId="04e0203b-d292-4082-b5e7-483f8b12ad4d" providerId="ADAL" clId="{592DCE13-3E1B-491B-8E2F-54072E6EAE07}" dt="2026-01-29T16:04:40.969" v="1791" actId="14100"/>
          <ac:spMkLst>
            <pc:docMk/>
            <pc:sldMk cId="2478851694" sldId="2141412563"/>
            <ac:spMk id="39" creationId="{BFAE5ADB-FB8B-B12B-E844-CDFB3AD13F43}"/>
          </ac:spMkLst>
        </pc:spChg>
        <pc:spChg chg="add mod">
          <ac:chgData name="Purcaro Giorgia" userId="04e0203b-d292-4082-b5e7-483f8b12ad4d" providerId="ADAL" clId="{592DCE13-3E1B-491B-8E2F-54072E6EAE07}" dt="2026-01-29T16:05:49.929" v="1805" actId="1076"/>
          <ac:spMkLst>
            <pc:docMk/>
            <pc:sldMk cId="2478851694" sldId="2141412563"/>
            <ac:spMk id="40" creationId="{29EECBB3-D679-E3DA-DD8E-A5017A32F352}"/>
          </ac:spMkLst>
        </pc:spChg>
        <pc:spChg chg="mod">
          <ac:chgData name="Purcaro Giorgia" userId="04e0203b-d292-4082-b5e7-483f8b12ad4d" providerId="ADAL" clId="{592DCE13-3E1B-491B-8E2F-54072E6EAE07}" dt="2026-01-29T16:07:15.987" v="1806" actId="14100"/>
          <ac:spMkLst>
            <pc:docMk/>
            <pc:sldMk cId="2478851694" sldId="2141412563"/>
            <ac:spMk id="42" creationId="{F0B1EA4B-AB62-F105-8392-195524D426B7}"/>
          </ac:spMkLst>
        </pc:spChg>
        <pc:spChg chg="mod">
          <ac:chgData name="Purcaro Giorgia" userId="04e0203b-d292-4082-b5e7-483f8b12ad4d" providerId="ADAL" clId="{592DCE13-3E1B-491B-8E2F-54072E6EAE07}" dt="2026-01-29T16:05:28.586" v="1800" actId="1076"/>
          <ac:spMkLst>
            <pc:docMk/>
            <pc:sldMk cId="2478851694" sldId="2141412563"/>
            <ac:spMk id="43" creationId="{310F633F-8445-3CEC-20E5-2037E7F0ADA7}"/>
          </ac:spMkLst>
        </pc:spChg>
        <pc:spChg chg="del">
          <ac:chgData name="Purcaro Giorgia" userId="04e0203b-d292-4082-b5e7-483f8b12ad4d" providerId="ADAL" clId="{592DCE13-3E1B-491B-8E2F-54072E6EAE07}" dt="2026-01-29T16:04:04.249" v="1785" actId="478"/>
          <ac:spMkLst>
            <pc:docMk/>
            <pc:sldMk cId="2478851694" sldId="2141412563"/>
            <ac:spMk id="48" creationId="{AEA0FD65-4EF3-FA2D-083D-63B34FB0EB40}"/>
          </ac:spMkLst>
        </pc:spChg>
        <pc:spChg chg="add mod">
          <ac:chgData name="Purcaro Giorgia" userId="04e0203b-d292-4082-b5e7-483f8b12ad4d" providerId="ADAL" clId="{592DCE13-3E1B-491B-8E2F-54072E6EAE07}" dt="2026-01-29T16:05:28.586" v="1800" actId="1076"/>
          <ac:spMkLst>
            <pc:docMk/>
            <pc:sldMk cId="2478851694" sldId="2141412563"/>
            <ac:spMk id="49" creationId="{70123F64-49B0-E81A-18A6-152A9F815650}"/>
          </ac:spMkLst>
        </pc:spChg>
        <pc:spChg chg="add mod">
          <ac:chgData name="Purcaro Giorgia" userId="04e0203b-d292-4082-b5e7-483f8b12ad4d" providerId="ADAL" clId="{592DCE13-3E1B-491B-8E2F-54072E6EAE07}" dt="2026-01-29T16:05:32.713" v="1801" actId="1076"/>
          <ac:spMkLst>
            <pc:docMk/>
            <pc:sldMk cId="2478851694" sldId="2141412563"/>
            <ac:spMk id="50" creationId="{28715757-573F-DCDE-D7A9-44DBECAAB53B}"/>
          </ac:spMkLst>
        </pc:spChg>
        <pc:spChg chg="add mod">
          <ac:chgData name="Purcaro Giorgia" userId="04e0203b-d292-4082-b5e7-483f8b12ad4d" providerId="ADAL" clId="{592DCE13-3E1B-491B-8E2F-54072E6EAE07}" dt="2026-01-29T16:08:07.762" v="1814" actId="404"/>
          <ac:spMkLst>
            <pc:docMk/>
            <pc:sldMk cId="2478851694" sldId="2141412563"/>
            <ac:spMk id="51" creationId="{EAEB0B88-C980-CF54-1780-FA72CED07482}"/>
          </ac:spMkLst>
        </pc:spChg>
        <pc:spChg chg="add mod">
          <ac:chgData name="Purcaro Giorgia" userId="04e0203b-d292-4082-b5e7-483f8b12ad4d" providerId="ADAL" clId="{592DCE13-3E1B-491B-8E2F-54072E6EAE07}" dt="2026-01-29T16:08:20.528" v="1816" actId="207"/>
          <ac:spMkLst>
            <pc:docMk/>
            <pc:sldMk cId="2478851694" sldId="2141412563"/>
            <ac:spMk id="52" creationId="{BA8B1A33-EB9C-73A9-F721-9EC690EEFB2A}"/>
          </ac:spMkLst>
        </pc:spChg>
        <pc:spChg chg="add mod">
          <ac:chgData name="Purcaro Giorgia" userId="04e0203b-d292-4082-b5e7-483f8b12ad4d" providerId="ADAL" clId="{592DCE13-3E1B-491B-8E2F-54072E6EAE07}" dt="2026-01-29T16:08:20.528" v="1816" actId="207"/>
          <ac:spMkLst>
            <pc:docMk/>
            <pc:sldMk cId="2478851694" sldId="2141412563"/>
            <ac:spMk id="53" creationId="{1625D9A8-75E3-8242-5B64-B6C46F3912C5}"/>
          </ac:spMkLst>
        </pc:spChg>
        <pc:picChg chg="mod">
          <ac:chgData name="Purcaro Giorgia" userId="04e0203b-d292-4082-b5e7-483f8b12ad4d" providerId="ADAL" clId="{592DCE13-3E1B-491B-8E2F-54072E6EAE07}" dt="2026-01-29T16:05:16.479" v="1798" actId="1076"/>
          <ac:picMkLst>
            <pc:docMk/>
            <pc:sldMk cId="2478851694" sldId="2141412563"/>
            <ac:picMk id="6" creationId="{4E7B69E6-8646-B8EE-DDF4-09C94318EA34}"/>
          </ac:picMkLst>
        </pc:picChg>
        <pc:picChg chg="mod">
          <ac:chgData name="Purcaro Giorgia" userId="04e0203b-d292-4082-b5e7-483f8b12ad4d" providerId="ADAL" clId="{592DCE13-3E1B-491B-8E2F-54072E6EAE07}" dt="2026-01-29T16:04:21.359" v="1788" actId="14100"/>
          <ac:picMkLst>
            <pc:docMk/>
            <pc:sldMk cId="2478851694" sldId="2141412563"/>
            <ac:picMk id="29" creationId="{869DBFF1-6805-945A-30BE-7F6182497B13}"/>
          </ac:picMkLst>
        </pc:picChg>
        <pc:picChg chg="mod">
          <ac:chgData name="Purcaro Giorgia" userId="04e0203b-d292-4082-b5e7-483f8b12ad4d" providerId="ADAL" clId="{592DCE13-3E1B-491B-8E2F-54072E6EAE07}" dt="2026-01-29T16:05:16.479" v="1798" actId="1076"/>
          <ac:picMkLst>
            <pc:docMk/>
            <pc:sldMk cId="2478851694" sldId="2141412563"/>
            <ac:picMk id="30" creationId="{C7B46D78-6C40-FF9A-FE63-F76D9929CDDB}"/>
          </ac:picMkLst>
        </pc:picChg>
        <pc:picChg chg="mod">
          <ac:chgData name="Purcaro Giorgia" userId="04e0203b-d292-4082-b5e7-483f8b12ad4d" providerId="ADAL" clId="{592DCE13-3E1B-491B-8E2F-54072E6EAE07}" dt="2026-01-29T16:05:28.586" v="1800" actId="1076"/>
          <ac:picMkLst>
            <pc:docMk/>
            <pc:sldMk cId="2478851694" sldId="2141412563"/>
            <ac:picMk id="35" creationId="{065C91B6-0456-29B4-4DBC-0D2D6F7A878D}"/>
          </ac:picMkLst>
        </pc:picChg>
        <pc:picChg chg="mod ord">
          <ac:chgData name="Purcaro Giorgia" userId="04e0203b-d292-4082-b5e7-483f8b12ad4d" providerId="ADAL" clId="{592DCE13-3E1B-491B-8E2F-54072E6EAE07}" dt="2026-01-29T16:07:21.666" v="1808" actId="166"/>
          <ac:picMkLst>
            <pc:docMk/>
            <pc:sldMk cId="2478851694" sldId="2141412563"/>
            <ac:picMk id="41" creationId="{5982E1B9-C65C-CA52-8DD9-30989F130A54}"/>
          </ac:picMkLst>
        </pc:picChg>
        <pc:picChg chg="mod">
          <ac:chgData name="Purcaro Giorgia" userId="04e0203b-d292-4082-b5e7-483f8b12ad4d" providerId="ADAL" clId="{592DCE13-3E1B-491B-8E2F-54072E6EAE07}" dt="2026-01-29T16:05:28.586" v="1800" actId="1076"/>
          <ac:picMkLst>
            <pc:docMk/>
            <pc:sldMk cId="2478851694" sldId="2141412563"/>
            <ac:picMk id="44" creationId="{CDE05265-A0B8-D161-8C2A-CC6FB95309E8}"/>
          </ac:picMkLst>
        </pc:picChg>
        <pc:picChg chg="mod">
          <ac:chgData name="Purcaro Giorgia" userId="04e0203b-d292-4082-b5e7-483f8b12ad4d" providerId="ADAL" clId="{592DCE13-3E1B-491B-8E2F-54072E6EAE07}" dt="2026-01-29T16:05:28.586" v="1800" actId="1076"/>
          <ac:picMkLst>
            <pc:docMk/>
            <pc:sldMk cId="2478851694" sldId="2141412563"/>
            <ac:picMk id="45" creationId="{F9DF5AF0-5D49-4721-894E-8B1FF24B0537}"/>
          </ac:picMkLst>
        </pc:picChg>
        <pc:cxnChg chg="add mod">
          <ac:chgData name="Purcaro Giorgia" userId="04e0203b-d292-4082-b5e7-483f8b12ad4d" providerId="ADAL" clId="{592DCE13-3E1B-491B-8E2F-54072E6EAE07}" dt="2026-01-29T16:08:07.762" v="1814" actId="404"/>
          <ac:cxnSpMkLst>
            <pc:docMk/>
            <pc:sldMk cId="2478851694" sldId="2141412563"/>
            <ac:cxnSpMk id="54" creationId="{BCAF7302-BB21-B97A-7174-446DDFF57313}"/>
          </ac:cxnSpMkLst>
        </pc:cxnChg>
        <pc:cxnChg chg="add mod">
          <ac:chgData name="Purcaro Giorgia" userId="04e0203b-d292-4082-b5e7-483f8b12ad4d" providerId="ADAL" clId="{592DCE13-3E1B-491B-8E2F-54072E6EAE07}" dt="2026-01-29T16:08:07.762" v="1814" actId="404"/>
          <ac:cxnSpMkLst>
            <pc:docMk/>
            <pc:sldMk cId="2478851694" sldId="2141412563"/>
            <ac:cxnSpMk id="55" creationId="{411CA934-322A-FAF7-7A4E-49D579A53E85}"/>
          </ac:cxnSpMkLst>
        </pc:cxnChg>
      </pc:sldChg>
      <pc:sldChg chg="add del">
        <pc:chgData name="Purcaro Giorgia" userId="04e0203b-d292-4082-b5e7-483f8b12ad4d" providerId="ADAL" clId="{592DCE13-3E1B-491B-8E2F-54072E6EAE07}" dt="2026-01-30T12:28:22.986" v="2273" actId="47"/>
        <pc:sldMkLst>
          <pc:docMk/>
          <pc:sldMk cId="2842392860" sldId="2141412564"/>
        </pc:sldMkLst>
      </pc:sldChg>
      <pc:sldChg chg="addSp delSp modSp add mod modTransition delAnim">
        <pc:chgData name="Purcaro Giorgia" userId="04e0203b-d292-4082-b5e7-483f8b12ad4d" providerId="ADAL" clId="{592DCE13-3E1B-491B-8E2F-54072E6EAE07}" dt="2026-01-30T12:48:16.497" v="2508"/>
        <pc:sldMkLst>
          <pc:docMk/>
          <pc:sldMk cId="1246853508" sldId="2141412565"/>
        </pc:sldMkLst>
        <pc:spChg chg="add mod">
          <ac:chgData name="Purcaro Giorgia" userId="04e0203b-d292-4082-b5e7-483f8b12ad4d" providerId="ADAL" clId="{592DCE13-3E1B-491B-8E2F-54072E6EAE07}" dt="2026-01-30T10:10:47.154" v="2067"/>
          <ac:spMkLst>
            <pc:docMk/>
            <pc:sldMk cId="1246853508" sldId="2141412565"/>
            <ac:spMk id="11" creationId="{4DFD87DD-BAC9-C54B-012E-804EF5FB3B81}"/>
          </ac:spMkLst>
        </pc:spChg>
        <pc:spChg chg="add del mod">
          <ac:chgData name="Purcaro Giorgia" userId="04e0203b-d292-4082-b5e7-483f8b12ad4d" providerId="ADAL" clId="{592DCE13-3E1B-491B-8E2F-54072E6EAE07}" dt="2026-01-29T16:46:10.314" v="1869" actId="478"/>
          <ac:spMkLst>
            <pc:docMk/>
            <pc:sldMk cId="1246853508" sldId="2141412565"/>
            <ac:spMk id="11" creationId="{D48AB63A-704B-99A7-83D8-F0499CE57527}"/>
          </ac:spMkLst>
        </pc:spChg>
        <pc:spChg chg="add mod">
          <ac:chgData name="Purcaro Giorgia" userId="04e0203b-d292-4082-b5e7-483f8b12ad4d" providerId="ADAL" clId="{592DCE13-3E1B-491B-8E2F-54072E6EAE07}" dt="2026-01-30T12:29:49.030" v="2290" actId="14100"/>
          <ac:spMkLst>
            <pc:docMk/>
            <pc:sldMk cId="1246853508" sldId="2141412565"/>
            <ac:spMk id="12" creationId="{79CF9FDD-89A8-6255-7AAD-86C468D41471}"/>
          </ac:spMkLst>
        </pc:spChg>
        <pc:spChg chg="add mod">
          <ac:chgData name="Purcaro Giorgia" userId="04e0203b-d292-4082-b5e7-483f8b12ad4d" providerId="ADAL" clId="{592DCE13-3E1B-491B-8E2F-54072E6EAE07}" dt="2026-01-30T12:29:15.029" v="2281" actId="1076"/>
          <ac:spMkLst>
            <pc:docMk/>
            <pc:sldMk cId="1246853508" sldId="2141412565"/>
            <ac:spMk id="13" creationId="{E672D0DC-BC4D-05B2-578B-77EA3C8A10E9}"/>
          </ac:spMkLst>
        </pc:spChg>
        <pc:spChg chg="add mod">
          <ac:chgData name="Purcaro Giorgia" userId="04e0203b-d292-4082-b5e7-483f8b12ad4d" providerId="ADAL" clId="{592DCE13-3E1B-491B-8E2F-54072E6EAE07}" dt="2026-01-30T12:29:33.344" v="2285" actId="1076"/>
          <ac:spMkLst>
            <pc:docMk/>
            <pc:sldMk cId="1246853508" sldId="2141412565"/>
            <ac:spMk id="15" creationId="{1835CFF0-275E-6BE3-072D-BB114BE85813}"/>
          </ac:spMkLst>
        </pc:spChg>
        <pc:spChg chg="del">
          <ac:chgData name="Purcaro Giorgia" userId="04e0203b-d292-4082-b5e7-483f8b12ad4d" providerId="ADAL" clId="{592DCE13-3E1B-491B-8E2F-54072E6EAE07}" dt="2026-01-29T16:45:49.999" v="1864" actId="478"/>
          <ac:spMkLst>
            <pc:docMk/>
            <pc:sldMk cId="1246853508" sldId="2141412565"/>
            <ac:spMk id="16" creationId="{9B8FBC39-B28C-E1A5-49B0-5B59B4BD5EBB}"/>
          </ac:spMkLst>
        </pc:spChg>
        <pc:spChg chg="add mod">
          <ac:chgData name="Purcaro Giorgia" userId="04e0203b-d292-4082-b5e7-483f8b12ad4d" providerId="ADAL" clId="{592DCE13-3E1B-491B-8E2F-54072E6EAE07}" dt="2026-01-30T12:31:22.117" v="2323" actId="113"/>
          <ac:spMkLst>
            <pc:docMk/>
            <pc:sldMk cId="1246853508" sldId="2141412565"/>
            <ac:spMk id="21" creationId="{44EBC2C3-23F0-EC41-B856-2575C1B219A2}"/>
          </ac:spMkLst>
        </pc:spChg>
        <pc:spChg chg="del">
          <ac:chgData name="Purcaro Giorgia" userId="04e0203b-d292-4082-b5e7-483f8b12ad4d" providerId="ADAL" clId="{592DCE13-3E1B-491B-8E2F-54072E6EAE07}" dt="2026-01-29T16:45:46.908" v="1862" actId="478"/>
          <ac:spMkLst>
            <pc:docMk/>
            <pc:sldMk cId="1246853508" sldId="2141412565"/>
            <ac:spMk id="22" creationId="{EB38A322-C04B-E474-970D-EE7B0BDE2F56}"/>
          </ac:spMkLst>
        </pc:spChg>
        <pc:spChg chg="del">
          <ac:chgData name="Purcaro Giorgia" userId="04e0203b-d292-4082-b5e7-483f8b12ad4d" providerId="ADAL" clId="{592DCE13-3E1B-491B-8E2F-54072E6EAE07}" dt="2026-01-29T16:45:46.908" v="1862" actId="478"/>
          <ac:spMkLst>
            <pc:docMk/>
            <pc:sldMk cId="1246853508" sldId="2141412565"/>
            <ac:spMk id="23" creationId="{ED0C1EEC-4AE4-C147-3DB8-7E95D4B837B3}"/>
          </ac:spMkLst>
        </pc:spChg>
        <pc:spChg chg="del">
          <ac:chgData name="Purcaro Giorgia" userId="04e0203b-d292-4082-b5e7-483f8b12ad4d" providerId="ADAL" clId="{592DCE13-3E1B-491B-8E2F-54072E6EAE07}" dt="2026-01-29T16:45:46.908" v="1862" actId="478"/>
          <ac:spMkLst>
            <pc:docMk/>
            <pc:sldMk cId="1246853508" sldId="2141412565"/>
            <ac:spMk id="24" creationId="{DA4CB330-2C24-5B00-0B02-59A4F39843CD}"/>
          </ac:spMkLst>
        </pc:spChg>
        <pc:graphicFrameChg chg="add mod">
          <ac:chgData name="Purcaro Giorgia" userId="04e0203b-d292-4082-b5e7-483f8b12ad4d" providerId="ADAL" clId="{592DCE13-3E1B-491B-8E2F-54072E6EAE07}" dt="2026-01-30T12:29:02.741" v="2278" actId="14100"/>
          <ac:graphicFrameMkLst>
            <pc:docMk/>
            <pc:sldMk cId="1246853508" sldId="2141412565"/>
            <ac:graphicFrameMk id="7" creationId="{EF81CFC7-841D-4E92-F340-3E034D21AB52}"/>
          </ac:graphicFrameMkLst>
        </pc:graphicFrameChg>
        <pc:graphicFrameChg chg="add mod">
          <ac:chgData name="Purcaro Giorgia" userId="04e0203b-d292-4082-b5e7-483f8b12ad4d" providerId="ADAL" clId="{592DCE13-3E1B-491B-8E2F-54072E6EAE07}" dt="2026-01-30T12:29:24.690" v="2283" actId="1076"/>
          <ac:graphicFrameMkLst>
            <pc:docMk/>
            <pc:sldMk cId="1246853508" sldId="2141412565"/>
            <ac:graphicFrameMk id="14" creationId="{E527F04C-98C6-1EE1-6CDE-4BE04F0A7FD9}"/>
          </ac:graphicFrameMkLst>
        </pc:graphicFrameChg>
        <pc:graphicFrameChg chg="del">
          <ac:chgData name="Purcaro Giorgia" userId="04e0203b-d292-4082-b5e7-483f8b12ad4d" providerId="ADAL" clId="{592DCE13-3E1B-491B-8E2F-54072E6EAE07}" dt="2026-01-29T16:45:46.908" v="1862" actId="478"/>
          <ac:graphicFrameMkLst>
            <pc:docMk/>
            <pc:sldMk cId="1246853508" sldId="2141412565"/>
            <ac:graphicFrameMk id="21" creationId="{07E6EA2C-F04D-140C-DFE3-BA637138576C}"/>
          </ac:graphicFrameMkLst>
        </pc:graphicFrameChg>
        <pc:picChg chg="del">
          <ac:chgData name="Purcaro Giorgia" userId="04e0203b-d292-4082-b5e7-483f8b12ad4d" providerId="ADAL" clId="{592DCE13-3E1B-491B-8E2F-54072E6EAE07}" dt="2026-01-29T16:45:48.011" v="1863" actId="478"/>
          <ac:picMkLst>
            <pc:docMk/>
            <pc:sldMk cId="1246853508" sldId="2141412565"/>
            <ac:picMk id="15" creationId="{33A06CA0-F3B0-7543-6ACE-0B83725199C0}"/>
          </ac:picMkLst>
        </pc:picChg>
      </pc:sldChg>
      <pc:sldChg chg="addSp delSp modSp add del mod">
        <pc:chgData name="Purcaro Giorgia" userId="04e0203b-d292-4082-b5e7-483f8b12ad4d" providerId="ADAL" clId="{592DCE13-3E1B-491B-8E2F-54072E6EAE07}" dt="2026-01-30T12:29:36.800" v="2286" actId="47"/>
        <pc:sldMkLst>
          <pc:docMk/>
          <pc:sldMk cId="3426437625" sldId="2141412566"/>
        </pc:sldMkLst>
        <pc:spChg chg="add mod">
          <ac:chgData name="Purcaro Giorgia" userId="04e0203b-d292-4082-b5e7-483f8b12ad4d" providerId="ADAL" clId="{592DCE13-3E1B-491B-8E2F-54072E6EAE07}" dt="2026-01-30T10:10:53.321" v="2069" actId="1076"/>
          <ac:spMkLst>
            <pc:docMk/>
            <pc:sldMk cId="3426437625" sldId="2141412566"/>
            <ac:spMk id="7" creationId="{F60CF442-2BCD-C826-6DD3-AAEDEB356D0F}"/>
          </ac:spMkLst>
        </pc:spChg>
        <pc:spChg chg="add mod">
          <ac:chgData name="Purcaro Giorgia" userId="04e0203b-d292-4082-b5e7-483f8b12ad4d" providerId="ADAL" clId="{592DCE13-3E1B-491B-8E2F-54072E6EAE07}" dt="2026-01-29T16:46:43.612" v="1873" actId="1076"/>
          <ac:spMkLst>
            <pc:docMk/>
            <pc:sldMk cId="3426437625" sldId="2141412566"/>
            <ac:spMk id="11" creationId="{685FB07E-7B78-E1EF-1CC3-00800B84D2BD}"/>
          </ac:spMkLst>
        </pc:spChg>
        <pc:spChg chg="add mod">
          <ac:chgData name="Purcaro Giorgia" userId="04e0203b-d292-4082-b5e7-483f8b12ad4d" providerId="ADAL" clId="{592DCE13-3E1B-491B-8E2F-54072E6EAE07}" dt="2026-01-29T16:47:14.117" v="1880" actId="1076"/>
          <ac:spMkLst>
            <pc:docMk/>
            <pc:sldMk cId="3426437625" sldId="2141412566"/>
            <ac:spMk id="15" creationId="{3B7F6529-EBD5-70AD-5A2C-DEAF8B30FEF6}"/>
          </ac:spMkLst>
        </pc:spChg>
        <pc:graphicFrameChg chg="del">
          <ac:chgData name="Purcaro Giorgia" userId="04e0203b-d292-4082-b5e7-483f8b12ad4d" providerId="ADAL" clId="{592DCE13-3E1B-491B-8E2F-54072E6EAE07}" dt="2026-01-29T16:46:33.487" v="1871" actId="478"/>
          <ac:graphicFrameMkLst>
            <pc:docMk/>
            <pc:sldMk cId="3426437625" sldId="2141412566"/>
            <ac:graphicFrameMk id="7" creationId="{A9DB1F78-5125-CF99-4092-6FF7286BACD1}"/>
          </ac:graphicFrameMkLst>
        </pc:graphicFrameChg>
        <pc:graphicFrameChg chg="add mod">
          <ac:chgData name="Purcaro Giorgia" userId="04e0203b-d292-4082-b5e7-483f8b12ad4d" providerId="ADAL" clId="{592DCE13-3E1B-491B-8E2F-54072E6EAE07}" dt="2026-01-29T16:46:43.612" v="1873" actId="1076"/>
          <ac:graphicFrameMkLst>
            <pc:docMk/>
            <pc:sldMk cId="3426437625" sldId="2141412566"/>
            <ac:graphicFrameMk id="13" creationId="{7A317EB3-4182-5876-3F70-AB86619E5A75}"/>
          </ac:graphicFrameMkLst>
        </pc:graphicFrameChg>
        <pc:picChg chg="add mod">
          <ac:chgData name="Purcaro Giorgia" userId="04e0203b-d292-4082-b5e7-483f8b12ad4d" providerId="ADAL" clId="{592DCE13-3E1B-491B-8E2F-54072E6EAE07}" dt="2026-01-29T16:46:47.885" v="1874" actId="14100"/>
          <ac:picMkLst>
            <pc:docMk/>
            <pc:sldMk cId="3426437625" sldId="2141412566"/>
            <ac:picMk id="14" creationId="{3C3E112C-5279-7402-D29E-968554FE92A4}"/>
          </ac:picMkLst>
        </pc:picChg>
      </pc:sldChg>
      <pc:sldChg chg="addSp modSp add del">
        <pc:chgData name="Purcaro Giorgia" userId="04e0203b-d292-4082-b5e7-483f8b12ad4d" providerId="ADAL" clId="{592DCE13-3E1B-491B-8E2F-54072E6EAE07}" dt="2026-01-30T12:28:22.986" v="2273" actId="47"/>
        <pc:sldMkLst>
          <pc:docMk/>
          <pc:sldMk cId="4260704397" sldId="2141412567"/>
        </pc:sldMkLst>
        <pc:picChg chg="add mod">
          <ac:chgData name="Purcaro Giorgia" userId="04e0203b-d292-4082-b5e7-483f8b12ad4d" providerId="ADAL" clId="{592DCE13-3E1B-491B-8E2F-54072E6EAE07}" dt="2026-01-30T10:25:02.729" v="2225"/>
          <ac:picMkLst>
            <pc:docMk/>
            <pc:sldMk cId="4260704397" sldId="2141412567"/>
            <ac:picMk id="26" creationId="{2AE2572C-2B72-7996-33D0-9DBAA7F3C094}"/>
          </ac:picMkLst>
        </pc:picChg>
      </pc:sldChg>
      <pc:sldChg chg="addSp modSp mod modTransition">
        <pc:chgData name="Purcaro Giorgia" userId="04e0203b-d292-4082-b5e7-483f8b12ad4d" providerId="ADAL" clId="{592DCE13-3E1B-491B-8E2F-54072E6EAE07}" dt="2026-01-30T12:48:16.497" v="2508"/>
        <pc:sldMkLst>
          <pc:docMk/>
          <pc:sldMk cId="69470751" sldId="2141412568"/>
        </pc:sldMkLst>
        <pc:spChg chg="add mod">
          <ac:chgData name="Purcaro Giorgia" userId="04e0203b-d292-4082-b5e7-483f8b12ad4d" providerId="ADAL" clId="{592DCE13-3E1B-491B-8E2F-54072E6EAE07}" dt="2026-01-30T10:11:05.402" v="2072" actId="1076"/>
          <ac:spMkLst>
            <pc:docMk/>
            <pc:sldMk cId="69470751" sldId="2141412568"/>
            <ac:spMk id="3" creationId="{EC3DF32C-2D93-22EC-2E16-CB907CBEFA0A}"/>
          </ac:spMkLst>
        </pc:spChg>
      </pc:sldChg>
      <pc:sldChg chg="addSp modSp del">
        <pc:chgData name="Purcaro Giorgia" userId="04e0203b-d292-4082-b5e7-483f8b12ad4d" providerId="ADAL" clId="{592DCE13-3E1B-491B-8E2F-54072E6EAE07}" dt="2026-01-30T12:44:09.103" v="2497" actId="47"/>
        <pc:sldMkLst>
          <pc:docMk/>
          <pc:sldMk cId="4121677464" sldId="2141412569"/>
        </pc:sldMkLst>
        <pc:spChg chg="add mod">
          <ac:chgData name="Purcaro Giorgia" userId="04e0203b-d292-4082-b5e7-483f8b12ad4d" providerId="ADAL" clId="{592DCE13-3E1B-491B-8E2F-54072E6EAE07}" dt="2026-01-30T10:10:56.779" v="2070"/>
          <ac:spMkLst>
            <pc:docMk/>
            <pc:sldMk cId="4121677464" sldId="2141412569"/>
            <ac:spMk id="3" creationId="{A9D48F89-8C34-1E44-095A-9CE51279948C}"/>
          </ac:spMkLst>
        </pc:spChg>
      </pc:sldChg>
      <pc:sldChg chg="addSp modSp mod modTransition">
        <pc:chgData name="Purcaro Giorgia" userId="04e0203b-d292-4082-b5e7-483f8b12ad4d" providerId="ADAL" clId="{592DCE13-3E1B-491B-8E2F-54072E6EAE07}" dt="2026-01-30T12:48:16.497" v="2508"/>
        <pc:sldMkLst>
          <pc:docMk/>
          <pc:sldMk cId="3301707750" sldId="2141412570"/>
        </pc:sldMkLst>
        <pc:spChg chg="add mod">
          <ac:chgData name="Purcaro Giorgia" userId="04e0203b-d292-4082-b5e7-483f8b12ad4d" providerId="ADAL" clId="{592DCE13-3E1B-491B-8E2F-54072E6EAE07}" dt="2026-01-30T10:09:39.248" v="2049" actId="1076"/>
          <ac:spMkLst>
            <pc:docMk/>
            <pc:sldMk cId="3301707750" sldId="2141412570"/>
            <ac:spMk id="3" creationId="{3D33582D-B4DB-0AA3-48F5-5894589197C2}"/>
          </ac:spMkLst>
        </pc:spChg>
        <pc:spChg chg="add mod">
          <ac:chgData name="Purcaro Giorgia" userId="04e0203b-d292-4082-b5e7-483f8b12ad4d" providerId="ADAL" clId="{592DCE13-3E1B-491B-8E2F-54072E6EAE07}" dt="2026-01-30T10:09:52.586" v="2053" actId="1076"/>
          <ac:spMkLst>
            <pc:docMk/>
            <pc:sldMk cId="3301707750" sldId="2141412570"/>
            <ac:spMk id="14" creationId="{21DCB058-B121-18DC-158F-FD951B477A87}"/>
          </ac:spMkLst>
        </pc:spChg>
        <pc:spChg chg="add mod">
          <ac:chgData name="Purcaro Giorgia" userId="04e0203b-d292-4082-b5e7-483f8b12ad4d" providerId="ADAL" clId="{592DCE13-3E1B-491B-8E2F-54072E6EAE07}" dt="2026-01-30T10:09:52.586" v="2053" actId="1076"/>
          <ac:spMkLst>
            <pc:docMk/>
            <pc:sldMk cId="3301707750" sldId="2141412570"/>
            <ac:spMk id="15" creationId="{763883BF-CDA6-425C-FE01-D62BD0526754}"/>
          </ac:spMkLst>
        </pc:spChg>
        <pc:spChg chg="mod">
          <ac:chgData name="Purcaro Giorgia" userId="04e0203b-d292-4082-b5e7-483f8b12ad4d" providerId="ADAL" clId="{592DCE13-3E1B-491B-8E2F-54072E6EAE07}" dt="2026-01-30T09:41:32.087" v="2030" actId="20577"/>
          <ac:spMkLst>
            <pc:docMk/>
            <pc:sldMk cId="3301707750" sldId="2141412570"/>
            <ac:spMk id="17" creationId="{F4F1F488-4F88-33F7-1E58-EE526DE24CE1}"/>
          </ac:spMkLst>
        </pc:spChg>
      </pc:sldChg>
      <pc:sldChg chg="addSp modSp mod modTransition modAnim">
        <pc:chgData name="Purcaro Giorgia" userId="04e0203b-d292-4082-b5e7-483f8b12ad4d" providerId="ADAL" clId="{592DCE13-3E1B-491B-8E2F-54072E6EAE07}" dt="2026-01-30T12:49:22.512" v="2525" actId="1076"/>
        <pc:sldMkLst>
          <pc:docMk/>
          <pc:sldMk cId="2265024462" sldId="2141412571"/>
        </pc:sldMkLst>
        <pc:spChg chg="add mod">
          <ac:chgData name="Purcaro Giorgia" userId="04e0203b-d292-4082-b5e7-483f8b12ad4d" providerId="ADAL" clId="{592DCE13-3E1B-491B-8E2F-54072E6EAE07}" dt="2026-01-30T12:49:18.822" v="2523" actId="1076"/>
          <ac:spMkLst>
            <pc:docMk/>
            <pc:sldMk cId="2265024462" sldId="2141412571"/>
            <ac:spMk id="16" creationId="{68E7042F-825B-763C-E15D-445F3B65C45D}"/>
          </ac:spMkLst>
        </pc:spChg>
        <pc:spChg chg="add mod">
          <ac:chgData name="Purcaro Giorgia" userId="04e0203b-d292-4082-b5e7-483f8b12ad4d" providerId="ADAL" clId="{592DCE13-3E1B-491B-8E2F-54072E6EAE07}" dt="2026-01-30T12:49:22.512" v="2525" actId="1076"/>
          <ac:spMkLst>
            <pc:docMk/>
            <pc:sldMk cId="2265024462" sldId="2141412571"/>
            <ac:spMk id="17" creationId="{F7FE746D-ED9C-53F0-CD65-C7B806CD463D}"/>
          </ac:spMkLst>
        </pc:spChg>
      </pc:sldChg>
      <pc:sldChg chg="addSp modSp mod modTransition">
        <pc:chgData name="Purcaro Giorgia" userId="04e0203b-d292-4082-b5e7-483f8b12ad4d" providerId="ADAL" clId="{592DCE13-3E1B-491B-8E2F-54072E6EAE07}" dt="2026-01-30T12:48:16.497" v="2508"/>
        <pc:sldMkLst>
          <pc:docMk/>
          <pc:sldMk cId="2495925143" sldId="2141412572"/>
        </pc:sldMkLst>
        <pc:spChg chg="add mod">
          <ac:chgData name="Purcaro Giorgia" userId="04e0203b-d292-4082-b5e7-483f8b12ad4d" providerId="ADAL" clId="{592DCE13-3E1B-491B-8E2F-54072E6EAE07}" dt="2026-01-30T10:10:32.959" v="2063" actId="1076"/>
          <ac:spMkLst>
            <pc:docMk/>
            <pc:sldMk cId="2495925143" sldId="2141412572"/>
            <ac:spMk id="20" creationId="{12F90130-4777-FB3D-0885-9F5AD9B48430}"/>
          </ac:spMkLst>
        </pc:spChg>
      </pc:sldChg>
      <pc:sldChg chg="modTransition">
        <pc:chgData name="Purcaro Giorgia" userId="04e0203b-d292-4082-b5e7-483f8b12ad4d" providerId="ADAL" clId="{592DCE13-3E1B-491B-8E2F-54072E6EAE07}" dt="2026-01-30T12:48:16.497" v="2508"/>
        <pc:sldMkLst>
          <pc:docMk/>
          <pc:sldMk cId="278709634" sldId="2141412573"/>
        </pc:sldMkLst>
      </pc:sldChg>
      <pc:sldChg chg="addSp modSp modTransition modAnim">
        <pc:chgData name="Purcaro Giorgia" userId="04e0203b-d292-4082-b5e7-483f8b12ad4d" providerId="ADAL" clId="{592DCE13-3E1B-491B-8E2F-54072E6EAE07}" dt="2026-01-30T12:48:16.497" v="2508"/>
        <pc:sldMkLst>
          <pc:docMk/>
          <pc:sldMk cId="2074762469" sldId="2141412574"/>
        </pc:sldMkLst>
        <pc:spChg chg="add mod">
          <ac:chgData name="Purcaro Giorgia" userId="04e0203b-d292-4082-b5e7-483f8b12ad4d" providerId="ADAL" clId="{592DCE13-3E1B-491B-8E2F-54072E6EAE07}" dt="2026-01-30T09:42:50.997" v="2047"/>
          <ac:spMkLst>
            <pc:docMk/>
            <pc:sldMk cId="2074762469" sldId="2141412574"/>
            <ac:spMk id="3" creationId="{DF6A8889-C734-8615-EE83-7CDE92A1D5CD}"/>
          </ac:spMkLst>
        </pc:spChg>
        <pc:spChg chg="add mod">
          <ac:chgData name="Purcaro Giorgia" userId="04e0203b-d292-4082-b5e7-483f8b12ad4d" providerId="ADAL" clId="{592DCE13-3E1B-491B-8E2F-54072E6EAE07}" dt="2026-01-30T09:42:50.997" v="2047"/>
          <ac:spMkLst>
            <pc:docMk/>
            <pc:sldMk cId="2074762469" sldId="2141412574"/>
            <ac:spMk id="4" creationId="{28FA14D2-BD1D-96A7-B505-BFACBC559A8C}"/>
          </ac:spMkLst>
        </pc:spChg>
      </pc:sldChg>
      <pc:sldChg chg="addSp modSp modTransition">
        <pc:chgData name="Purcaro Giorgia" userId="04e0203b-d292-4082-b5e7-483f8b12ad4d" providerId="ADAL" clId="{592DCE13-3E1B-491B-8E2F-54072E6EAE07}" dt="2026-01-30T12:48:16.497" v="2508"/>
        <pc:sldMkLst>
          <pc:docMk/>
          <pc:sldMk cId="342727941" sldId="2141412575"/>
        </pc:sldMkLst>
        <pc:spChg chg="add mod">
          <ac:chgData name="Purcaro Giorgia" userId="04e0203b-d292-4082-b5e7-483f8b12ad4d" providerId="ADAL" clId="{592DCE13-3E1B-491B-8E2F-54072E6EAE07}" dt="2026-01-30T09:42:48.508" v="2046"/>
          <ac:spMkLst>
            <pc:docMk/>
            <pc:sldMk cId="342727941" sldId="2141412575"/>
            <ac:spMk id="3" creationId="{FB97831B-B84D-55BE-F95A-F3DEF636FB21}"/>
          </ac:spMkLst>
        </pc:spChg>
        <pc:spChg chg="add mod">
          <ac:chgData name="Purcaro Giorgia" userId="04e0203b-d292-4082-b5e7-483f8b12ad4d" providerId="ADAL" clId="{592DCE13-3E1B-491B-8E2F-54072E6EAE07}" dt="2026-01-30T09:42:48.508" v="2046"/>
          <ac:spMkLst>
            <pc:docMk/>
            <pc:sldMk cId="342727941" sldId="2141412575"/>
            <ac:spMk id="4" creationId="{BA198D2A-B3BE-1A61-0032-C869E2453BA8}"/>
          </ac:spMkLst>
        </pc:spChg>
      </pc:sldChg>
      <pc:sldChg chg="addSp modSp mod modTransition">
        <pc:chgData name="Purcaro Giorgia" userId="04e0203b-d292-4082-b5e7-483f8b12ad4d" providerId="ADAL" clId="{592DCE13-3E1B-491B-8E2F-54072E6EAE07}" dt="2026-01-30T12:48:16.497" v="2508"/>
        <pc:sldMkLst>
          <pc:docMk/>
          <pc:sldMk cId="2613539795" sldId="2141412576"/>
        </pc:sldMkLst>
        <pc:spChg chg="add mod">
          <ac:chgData name="Purcaro Giorgia" userId="04e0203b-d292-4082-b5e7-483f8b12ad4d" providerId="ADAL" clId="{592DCE13-3E1B-491B-8E2F-54072E6EAE07}" dt="2026-01-30T09:42:47.141" v="2045"/>
          <ac:spMkLst>
            <pc:docMk/>
            <pc:sldMk cId="2613539795" sldId="2141412576"/>
            <ac:spMk id="15" creationId="{84AE4D47-CA80-43C3-15F8-E67C3A060217}"/>
          </ac:spMkLst>
        </pc:spChg>
        <pc:spChg chg="add mod">
          <ac:chgData name="Purcaro Giorgia" userId="04e0203b-d292-4082-b5e7-483f8b12ad4d" providerId="ADAL" clId="{592DCE13-3E1B-491B-8E2F-54072E6EAE07}" dt="2026-01-30T09:42:47.141" v="2045"/>
          <ac:spMkLst>
            <pc:docMk/>
            <pc:sldMk cId="2613539795" sldId="2141412576"/>
            <ac:spMk id="16" creationId="{5D41EE29-1943-DE84-D5C0-DB4EE8F76519}"/>
          </ac:spMkLst>
        </pc:spChg>
        <pc:spChg chg="mod">
          <ac:chgData name="Purcaro Giorgia" userId="04e0203b-d292-4082-b5e7-483f8b12ad4d" providerId="ADAL" clId="{592DCE13-3E1B-491B-8E2F-54072E6EAE07}" dt="2026-01-30T12:42:34.962" v="2473" actId="14100"/>
          <ac:spMkLst>
            <pc:docMk/>
            <pc:sldMk cId="2613539795" sldId="2141412576"/>
            <ac:spMk id="37" creationId="{41DB40B5-1938-5018-7806-F4E86364AE0F}"/>
          </ac:spMkLst>
        </pc:spChg>
      </pc:sldChg>
      <pc:sldChg chg="addSp modSp mod modTransition">
        <pc:chgData name="Purcaro Giorgia" userId="04e0203b-d292-4082-b5e7-483f8b12ad4d" providerId="ADAL" clId="{592DCE13-3E1B-491B-8E2F-54072E6EAE07}" dt="2026-01-30T12:48:16.497" v="2508"/>
        <pc:sldMkLst>
          <pc:docMk/>
          <pc:sldMk cId="1920104870" sldId="2141412577"/>
        </pc:sldMkLst>
        <pc:spChg chg="add mod">
          <ac:chgData name="Purcaro Giorgia" userId="04e0203b-d292-4082-b5e7-483f8b12ad4d" providerId="ADAL" clId="{592DCE13-3E1B-491B-8E2F-54072E6EAE07}" dt="2026-01-30T09:42:42.081" v="2043"/>
          <ac:spMkLst>
            <pc:docMk/>
            <pc:sldMk cId="1920104870" sldId="2141412577"/>
            <ac:spMk id="3" creationId="{064BEC69-5EDC-108F-3CD9-67B9CBA86BF3}"/>
          </ac:spMkLst>
        </pc:spChg>
        <pc:spChg chg="add mod">
          <ac:chgData name="Purcaro Giorgia" userId="04e0203b-d292-4082-b5e7-483f8b12ad4d" providerId="ADAL" clId="{592DCE13-3E1B-491B-8E2F-54072E6EAE07}" dt="2026-01-30T09:42:42.081" v="2043"/>
          <ac:spMkLst>
            <pc:docMk/>
            <pc:sldMk cId="1920104870" sldId="2141412577"/>
            <ac:spMk id="4" creationId="{D44795ED-360B-1BC7-38D8-0D00A6C2E573}"/>
          </ac:spMkLst>
        </pc:spChg>
        <pc:spChg chg="mod">
          <ac:chgData name="Purcaro Giorgia" userId="04e0203b-d292-4082-b5e7-483f8b12ad4d" providerId="ADAL" clId="{592DCE13-3E1B-491B-8E2F-54072E6EAE07}" dt="2026-01-30T12:43:02.154" v="2494" actId="14100"/>
          <ac:spMkLst>
            <pc:docMk/>
            <pc:sldMk cId="1920104870" sldId="2141412577"/>
            <ac:spMk id="15" creationId="{90AA73EA-F0F3-D5EB-4D43-641DE05A21C1}"/>
          </ac:spMkLst>
        </pc:spChg>
      </pc:sldChg>
      <pc:sldChg chg="addSp modSp mod modTransition">
        <pc:chgData name="Purcaro Giorgia" userId="04e0203b-d292-4082-b5e7-483f8b12ad4d" providerId="ADAL" clId="{592DCE13-3E1B-491B-8E2F-54072E6EAE07}" dt="2026-01-30T12:48:16.497" v="2508"/>
        <pc:sldMkLst>
          <pc:docMk/>
          <pc:sldMk cId="4065893844" sldId="2141412578"/>
        </pc:sldMkLst>
        <pc:spChg chg="add mod">
          <ac:chgData name="Purcaro Giorgia" userId="04e0203b-d292-4082-b5e7-483f8b12ad4d" providerId="ADAL" clId="{592DCE13-3E1B-491B-8E2F-54072E6EAE07}" dt="2026-01-30T09:42:44.627" v="2044"/>
          <ac:spMkLst>
            <pc:docMk/>
            <pc:sldMk cId="4065893844" sldId="2141412578"/>
            <ac:spMk id="3" creationId="{B2247CD0-7AEB-E688-7C75-2554BB44CB5D}"/>
          </ac:spMkLst>
        </pc:spChg>
        <pc:spChg chg="add mod">
          <ac:chgData name="Purcaro Giorgia" userId="04e0203b-d292-4082-b5e7-483f8b12ad4d" providerId="ADAL" clId="{592DCE13-3E1B-491B-8E2F-54072E6EAE07}" dt="2026-01-30T09:42:44.627" v="2044"/>
          <ac:spMkLst>
            <pc:docMk/>
            <pc:sldMk cId="4065893844" sldId="2141412578"/>
            <ac:spMk id="4" creationId="{BB60CE9E-6E85-74F3-F0E9-709BC7C52125}"/>
          </ac:spMkLst>
        </pc:spChg>
        <pc:spChg chg="mod">
          <ac:chgData name="Purcaro Giorgia" userId="04e0203b-d292-4082-b5e7-483f8b12ad4d" providerId="ADAL" clId="{592DCE13-3E1B-491B-8E2F-54072E6EAE07}" dt="2026-01-30T12:42:49.009" v="2483" actId="14100"/>
          <ac:spMkLst>
            <pc:docMk/>
            <pc:sldMk cId="4065893844" sldId="2141412578"/>
            <ac:spMk id="58" creationId="{720415C3-9A8C-5578-BE3C-01BAA8269D63}"/>
          </ac:spMkLst>
        </pc:spChg>
      </pc:sldChg>
      <pc:sldChg chg="del">
        <pc:chgData name="Purcaro Giorgia" userId="04e0203b-d292-4082-b5e7-483f8b12ad4d" providerId="ADAL" clId="{592DCE13-3E1B-491B-8E2F-54072E6EAE07}" dt="2026-01-30T09:41:52.099" v="2031" actId="47"/>
        <pc:sldMkLst>
          <pc:docMk/>
          <pc:sldMk cId="420417154" sldId="2141412579"/>
        </pc:sldMkLst>
      </pc:sldChg>
      <pc:sldChg chg="addSp delSp modSp mod modTransition">
        <pc:chgData name="Purcaro Giorgia" userId="04e0203b-d292-4082-b5e7-483f8b12ad4d" providerId="ADAL" clId="{592DCE13-3E1B-491B-8E2F-54072E6EAE07}" dt="2026-01-30T12:48:16.497" v="2508"/>
        <pc:sldMkLst>
          <pc:docMk/>
          <pc:sldMk cId="371268080" sldId="2141412580"/>
        </pc:sldMkLst>
        <pc:spChg chg="mod">
          <ac:chgData name="Purcaro Giorgia" userId="04e0203b-d292-4082-b5e7-483f8b12ad4d" providerId="ADAL" clId="{592DCE13-3E1B-491B-8E2F-54072E6EAE07}" dt="2026-01-30T09:42:04.859" v="2033" actId="1076"/>
          <ac:spMkLst>
            <pc:docMk/>
            <pc:sldMk cId="371268080" sldId="2141412580"/>
            <ac:spMk id="5" creationId="{F62D2DE6-C146-A367-180B-A31662448B65}"/>
          </ac:spMkLst>
        </pc:spChg>
        <pc:spChg chg="add mod">
          <ac:chgData name="Purcaro Giorgia" userId="04e0203b-d292-4082-b5e7-483f8b12ad4d" providerId="ADAL" clId="{592DCE13-3E1B-491B-8E2F-54072E6EAE07}" dt="2026-01-30T09:42:38.471" v="2042" actId="1076"/>
          <ac:spMkLst>
            <pc:docMk/>
            <pc:sldMk cId="371268080" sldId="2141412580"/>
            <ac:spMk id="15" creationId="{279D45FA-A0FA-3A69-8176-4C3B4D912E8B}"/>
          </ac:spMkLst>
        </pc:spChg>
        <pc:spChg chg="add mod">
          <ac:chgData name="Purcaro Giorgia" userId="04e0203b-d292-4082-b5e7-483f8b12ad4d" providerId="ADAL" clId="{592DCE13-3E1B-491B-8E2F-54072E6EAE07}" dt="2026-01-30T09:42:38.471" v="2042" actId="1076"/>
          <ac:spMkLst>
            <pc:docMk/>
            <pc:sldMk cId="371268080" sldId="2141412580"/>
            <ac:spMk id="19" creationId="{1BA197B1-A359-84D9-569E-6B5125B8DE7E}"/>
          </ac:spMkLst>
        </pc:spChg>
        <pc:spChg chg="add del mod">
          <ac:chgData name="Purcaro Giorgia" userId="04e0203b-d292-4082-b5e7-483f8b12ad4d" providerId="ADAL" clId="{592DCE13-3E1B-491B-8E2F-54072E6EAE07}" dt="2026-01-30T10:10:15.850" v="2061" actId="21"/>
          <ac:spMkLst>
            <pc:docMk/>
            <pc:sldMk cId="371268080" sldId="2141412580"/>
            <ac:spMk id="20" creationId="{12F90130-4777-FB3D-0885-9F5AD9B48430}"/>
          </ac:spMkLst>
        </pc:spChg>
      </pc:sldChg>
      <pc:sldChg chg="modTransition">
        <pc:chgData name="Purcaro Giorgia" userId="04e0203b-d292-4082-b5e7-483f8b12ad4d" providerId="ADAL" clId="{592DCE13-3E1B-491B-8E2F-54072E6EAE07}" dt="2026-01-30T12:48:16.497" v="2508"/>
        <pc:sldMkLst>
          <pc:docMk/>
          <pc:sldMk cId="3508008594" sldId="2141412581"/>
        </pc:sldMkLst>
      </pc:sldChg>
      <pc:sldChg chg="modTransition">
        <pc:chgData name="Purcaro Giorgia" userId="04e0203b-d292-4082-b5e7-483f8b12ad4d" providerId="ADAL" clId="{592DCE13-3E1B-491B-8E2F-54072E6EAE07}" dt="2026-01-30T12:48:16.497" v="2508"/>
        <pc:sldMkLst>
          <pc:docMk/>
          <pc:sldMk cId="1206774452" sldId="2141412582"/>
        </pc:sldMkLst>
      </pc:sldChg>
      <pc:sldChg chg="addSp modSp mod modTransition">
        <pc:chgData name="Purcaro Giorgia" userId="04e0203b-d292-4082-b5e7-483f8b12ad4d" providerId="ADAL" clId="{592DCE13-3E1B-491B-8E2F-54072E6EAE07}" dt="2026-01-30T12:49:10.712" v="2521" actId="20577"/>
        <pc:sldMkLst>
          <pc:docMk/>
          <pc:sldMk cId="2902866749" sldId="2141412583"/>
        </pc:sldMkLst>
        <pc:spChg chg="add mod">
          <ac:chgData name="Purcaro Giorgia" userId="04e0203b-d292-4082-b5e7-483f8b12ad4d" providerId="ADAL" clId="{592DCE13-3E1B-491B-8E2F-54072E6EAE07}" dt="2026-01-30T12:49:05.248" v="2517" actId="404"/>
          <ac:spMkLst>
            <pc:docMk/>
            <pc:sldMk cId="2902866749" sldId="2141412583"/>
            <ac:spMk id="3" creationId="{1039827B-E081-2631-1872-CEF881C51C9A}"/>
          </ac:spMkLst>
        </pc:spChg>
        <pc:spChg chg="add mod">
          <ac:chgData name="Purcaro Giorgia" userId="04e0203b-d292-4082-b5e7-483f8b12ad4d" providerId="ADAL" clId="{592DCE13-3E1B-491B-8E2F-54072E6EAE07}" dt="2026-01-30T12:49:10.712" v="2521" actId="20577"/>
          <ac:spMkLst>
            <pc:docMk/>
            <pc:sldMk cId="2902866749" sldId="2141412583"/>
            <ac:spMk id="6" creationId="{6736F537-77BD-85DD-6FF2-C44F9FFC5FBD}"/>
          </ac:spMkLst>
        </pc:spChg>
      </pc:sldChg>
      <pc:sldChg chg="modTransition">
        <pc:chgData name="Purcaro Giorgia" userId="04e0203b-d292-4082-b5e7-483f8b12ad4d" providerId="ADAL" clId="{592DCE13-3E1B-491B-8E2F-54072E6EAE07}" dt="2026-01-30T12:48:16.497" v="2508"/>
        <pc:sldMkLst>
          <pc:docMk/>
          <pc:sldMk cId="1042358775" sldId="2141412584"/>
        </pc:sldMkLst>
      </pc:sldChg>
      <pc:sldChg chg="modTransition">
        <pc:chgData name="Purcaro Giorgia" userId="04e0203b-d292-4082-b5e7-483f8b12ad4d" providerId="ADAL" clId="{592DCE13-3E1B-491B-8E2F-54072E6EAE07}" dt="2026-01-30T12:48:16.497" v="2508"/>
        <pc:sldMkLst>
          <pc:docMk/>
          <pc:sldMk cId="119174218" sldId="2141412585"/>
        </pc:sldMkLst>
      </pc:sldChg>
      <pc:sldChg chg="modTransition modAnim">
        <pc:chgData name="Purcaro Giorgia" userId="04e0203b-d292-4082-b5e7-483f8b12ad4d" providerId="ADAL" clId="{592DCE13-3E1B-491B-8E2F-54072E6EAE07}" dt="2026-01-30T12:48:16.497" v="2508"/>
        <pc:sldMkLst>
          <pc:docMk/>
          <pc:sldMk cId="619988187" sldId="2141412586"/>
        </pc:sldMkLst>
      </pc:sldChg>
      <pc:sldChg chg="addSp modSp modTransition">
        <pc:chgData name="Purcaro Giorgia" userId="04e0203b-d292-4082-b5e7-483f8b12ad4d" providerId="ADAL" clId="{592DCE13-3E1B-491B-8E2F-54072E6EAE07}" dt="2026-01-30T12:48:16.497" v="2508"/>
        <pc:sldMkLst>
          <pc:docMk/>
          <pc:sldMk cId="2013652024" sldId="2141412587"/>
        </pc:sldMkLst>
        <pc:spChg chg="add mod">
          <ac:chgData name="Purcaro Giorgia" userId="04e0203b-d292-4082-b5e7-483f8b12ad4d" providerId="ADAL" clId="{592DCE13-3E1B-491B-8E2F-54072E6EAE07}" dt="2026-01-30T10:11:08.038" v="2074"/>
          <ac:spMkLst>
            <pc:docMk/>
            <pc:sldMk cId="2013652024" sldId="2141412587"/>
            <ac:spMk id="2" creationId="{C2F9F777-793C-CC61-B2F5-05E44A7FE5CA}"/>
          </ac:spMkLst>
        </pc:spChg>
      </pc:sldChg>
      <pc:sldChg chg="modSp mod modTransition">
        <pc:chgData name="Purcaro Giorgia" userId="04e0203b-d292-4082-b5e7-483f8b12ad4d" providerId="ADAL" clId="{592DCE13-3E1B-491B-8E2F-54072E6EAE07}" dt="2026-01-30T12:48:16.497" v="2508"/>
        <pc:sldMkLst>
          <pc:docMk/>
          <pc:sldMk cId="3177505637" sldId="2141412604"/>
        </pc:sldMkLst>
        <pc:spChg chg="mod">
          <ac:chgData name="Purcaro Giorgia" userId="04e0203b-d292-4082-b5e7-483f8b12ad4d" providerId="ADAL" clId="{592DCE13-3E1B-491B-8E2F-54072E6EAE07}" dt="2026-01-30T12:02:35.980" v="2261" actId="1076"/>
          <ac:spMkLst>
            <pc:docMk/>
            <pc:sldMk cId="3177505637" sldId="2141412604"/>
            <ac:spMk id="15" creationId="{80144B7C-A541-1749-888F-FD27363F3099}"/>
          </ac:spMkLst>
        </pc:spChg>
        <pc:spChg chg="mod">
          <ac:chgData name="Purcaro Giorgia" userId="04e0203b-d292-4082-b5e7-483f8b12ad4d" providerId="ADAL" clId="{592DCE13-3E1B-491B-8E2F-54072E6EAE07}" dt="2026-01-30T12:28:17.413" v="2272" actId="115"/>
          <ac:spMkLst>
            <pc:docMk/>
            <pc:sldMk cId="3177505637" sldId="2141412604"/>
            <ac:spMk id="16" creationId="{892221D8-A9CF-C7FF-BD5E-75911A3321EA}"/>
          </ac:spMkLst>
        </pc:spChg>
        <pc:spChg chg="mod">
          <ac:chgData name="Purcaro Giorgia" userId="04e0203b-d292-4082-b5e7-483f8b12ad4d" providerId="ADAL" clId="{592DCE13-3E1B-491B-8E2F-54072E6EAE07}" dt="2026-01-30T12:02:18.469" v="2256" actId="1076"/>
          <ac:spMkLst>
            <pc:docMk/>
            <pc:sldMk cId="3177505637" sldId="2141412604"/>
            <ac:spMk id="22" creationId="{3D0E9CB6-03EE-C2C6-CC03-71D1052663C0}"/>
          </ac:spMkLst>
        </pc:spChg>
        <pc:picChg chg="mod">
          <ac:chgData name="Purcaro Giorgia" userId="04e0203b-d292-4082-b5e7-483f8b12ad4d" providerId="ADAL" clId="{592DCE13-3E1B-491B-8E2F-54072E6EAE07}" dt="2026-01-30T12:02:54.147" v="2267" actId="1076"/>
          <ac:picMkLst>
            <pc:docMk/>
            <pc:sldMk cId="3177505637" sldId="2141412604"/>
            <ac:picMk id="3" creationId="{E6C8A2A3-7F3A-EDC2-ED41-3F5F25C5A90A}"/>
          </ac:picMkLst>
        </pc:picChg>
        <pc:picChg chg="mod">
          <ac:chgData name="Purcaro Giorgia" userId="04e0203b-d292-4082-b5e7-483f8b12ad4d" providerId="ADAL" clId="{592DCE13-3E1B-491B-8E2F-54072E6EAE07}" dt="2026-01-30T12:02:47.052" v="2264" actId="1076"/>
          <ac:picMkLst>
            <pc:docMk/>
            <pc:sldMk cId="3177505637" sldId="2141412604"/>
            <ac:picMk id="4" creationId="{3F5C3F37-93CE-75B2-BC2C-8ED551C23813}"/>
          </ac:picMkLst>
        </pc:picChg>
        <pc:picChg chg="mod">
          <ac:chgData name="Purcaro Giorgia" userId="04e0203b-d292-4082-b5e7-483f8b12ad4d" providerId="ADAL" clId="{592DCE13-3E1B-491B-8E2F-54072E6EAE07}" dt="2026-01-30T12:02:51.757" v="2266" actId="1076"/>
          <ac:picMkLst>
            <pc:docMk/>
            <pc:sldMk cId="3177505637" sldId="2141412604"/>
            <ac:picMk id="5" creationId="{ACDAA4B6-117A-6702-8327-AACBA6D891EF}"/>
          </ac:picMkLst>
        </pc:picChg>
        <pc:picChg chg="mod">
          <ac:chgData name="Purcaro Giorgia" userId="04e0203b-d292-4082-b5e7-483f8b12ad4d" providerId="ADAL" clId="{592DCE13-3E1B-491B-8E2F-54072E6EAE07}" dt="2026-01-30T12:02:55.496" v="2268" actId="1076"/>
          <ac:picMkLst>
            <pc:docMk/>
            <pc:sldMk cId="3177505637" sldId="2141412604"/>
            <ac:picMk id="6" creationId="{92482973-450A-CFA6-33D1-31FACE8E7D94}"/>
          </ac:picMkLst>
        </pc:picChg>
        <pc:picChg chg="mod">
          <ac:chgData name="Purcaro Giorgia" userId="04e0203b-d292-4082-b5e7-483f8b12ad4d" providerId="ADAL" clId="{592DCE13-3E1B-491B-8E2F-54072E6EAE07}" dt="2026-01-30T12:02:56.935" v="2269" actId="1076"/>
          <ac:picMkLst>
            <pc:docMk/>
            <pc:sldMk cId="3177505637" sldId="2141412604"/>
            <ac:picMk id="8" creationId="{92AD99AE-745C-8A0F-389A-B6B52E196C02}"/>
          </ac:picMkLst>
        </pc:picChg>
        <pc:picChg chg="mod">
          <ac:chgData name="Purcaro Giorgia" userId="04e0203b-d292-4082-b5e7-483f8b12ad4d" providerId="ADAL" clId="{592DCE13-3E1B-491B-8E2F-54072E6EAE07}" dt="2026-01-30T12:02:44.105" v="2263" actId="1076"/>
          <ac:picMkLst>
            <pc:docMk/>
            <pc:sldMk cId="3177505637" sldId="2141412604"/>
            <ac:picMk id="9" creationId="{7712F4DA-AD07-6B83-B07B-42FDCE276C49}"/>
          </ac:picMkLst>
        </pc:picChg>
        <pc:picChg chg="mod">
          <ac:chgData name="Purcaro Giorgia" userId="04e0203b-d292-4082-b5e7-483f8b12ad4d" providerId="ADAL" clId="{592DCE13-3E1B-491B-8E2F-54072E6EAE07}" dt="2026-01-30T12:02:39.269" v="2262" actId="1076"/>
          <ac:picMkLst>
            <pc:docMk/>
            <pc:sldMk cId="3177505637" sldId="2141412604"/>
            <ac:picMk id="10" creationId="{A0D66A82-0F49-18C7-1FE5-DAB628B548A8}"/>
          </ac:picMkLst>
        </pc:picChg>
        <pc:picChg chg="mod">
          <ac:chgData name="Purcaro Giorgia" userId="04e0203b-d292-4082-b5e7-483f8b12ad4d" providerId="ADAL" clId="{592DCE13-3E1B-491B-8E2F-54072E6EAE07}" dt="2026-01-30T12:02:48.724" v="2265" actId="1076"/>
          <ac:picMkLst>
            <pc:docMk/>
            <pc:sldMk cId="3177505637" sldId="2141412604"/>
            <ac:picMk id="11" creationId="{22A99157-2518-DE8E-B4A6-066288DDD86F}"/>
          </ac:picMkLst>
        </pc:picChg>
        <pc:picChg chg="mod">
          <ac:chgData name="Purcaro Giorgia" userId="04e0203b-d292-4082-b5e7-483f8b12ad4d" providerId="ADAL" clId="{592DCE13-3E1B-491B-8E2F-54072E6EAE07}" dt="2026-01-30T12:02:47.052" v="2264" actId="1076"/>
          <ac:picMkLst>
            <pc:docMk/>
            <pc:sldMk cId="3177505637" sldId="2141412604"/>
            <ac:picMk id="12" creationId="{20CF3217-48FB-DF32-DE7B-AA2718CE245A}"/>
          </ac:picMkLst>
        </pc:picChg>
        <pc:picChg chg="mod">
          <ac:chgData name="Purcaro Giorgia" userId="04e0203b-d292-4082-b5e7-483f8b12ad4d" providerId="ADAL" clId="{592DCE13-3E1B-491B-8E2F-54072E6EAE07}" dt="2026-01-30T12:02:44.105" v="2263" actId="1076"/>
          <ac:picMkLst>
            <pc:docMk/>
            <pc:sldMk cId="3177505637" sldId="2141412604"/>
            <ac:picMk id="13" creationId="{05F3ECA4-C5C5-E988-17A6-898AE5791195}"/>
          </ac:picMkLst>
        </pc:picChg>
        <pc:picChg chg="mod">
          <ac:chgData name="Purcaro Giorgia" userId="04e0203b-d292-4082-b5e7-483f8b12ad4d" providerId="ADAL" clId="{592DCE13-3E1B-491B-8E2F-54072E6EAE07}" dt="2026-01-30T12:02:15.710" v="2255" actId="1076"/>
          <ac:picMkLst>
            <pc:docMk/>
            <pc:sldMk cId="3177505637" sldId="2141412604"/>
            <ac:picMk id="18" creationId="{67BF28A4-0041-A85C-A981-4A90FBB5D53F}"/>
          </ac:picMkLst>
        </pc:picChg>
        <pc:picChg chg="mod">
          <ac:chgData name="Purcaro Giorgia" userId="04e0203b-d292-4082-b5e7-483f8b12ad4d" providerId="ADAL" clId="{592DCE13-3E1B-491B-8E2F-54072E6EAE07}" dt="2026-01-30T12:02:14.059" v="2254" actId="1076"/>
          <ac:picMkLst>
            <pc:docMk/>
            <pc:sldMk cId="3177505637" sldId="2141412604"/>
            <ac:picMk id="19" creationId="{91E8C34E-4019-4DC2-0926-62C2FDE351D8}"/>
          </ac:picMkLst>
        </pc:picChg>
        <pc:picChg chg="mod">
          <ac:chgData name="Purcaro Giorgia" userId="04e0203b-d292-4082-b5e7-483f8b12ad4d" providerId="ADAL" clId="{592DCE13-3E1B-491B-8E2F-54072E6EAE07}" dt="2026-01-30T12:02:31.485" v="2259" actId="1076"/>
          <ac:picMkLst>
            <pc:docMk/>
            <pc:sldMk cId="3177505637" sldId="2141412604"/>
            <ac:picMk id="21" creationId="{B22E5914-CEFE-63C7-AE43-EF4495411B80}"/>
          </ac:picMkLst>
        </pc:picChg>
      </pc:sldChg>
      <pc:sldChg chg="addSp modSp modTransition">
        <pc:chgData name="Purcaro Giorgia" userId="04e0203b-d292-4082-b5e7-483f8b12ad4d" providerId="ADAL" clId="{592DCE13-3E1B-491B-8E2F-54072E6EAE07}" dt="2026-01-30T12:48:16.497" v="2508"/>
        <pc:sldMkLst>
          <pc:docMk/>
          <pc:sldMk cId="132873443" sldId="2141412640"/>
        </pc:sldMkLst>
        <pc:spChg chg="add mod">
          <ac:chgData name="Purcaro Giorgia" userId="04e0203b-d292-4082-b5e7-483f8b12ad4d" providerId="ADAL" clId="{592DCE13-3E1B-491B-8E2F-54072E6EAE07}" dt="2026-01-30T10:11:08.929" v="2075"/>
          <ac:spMkLst>
            <pc:docMk/>
            <pc:sldMk cId="132873443" sldId="2141412640"/>
            <ac:spMk id="16" creationId="{B32C0D10-BA51-FAC9-563B-BD8DA253BD06}"/>
          </ac:spMkLst>
        </pc:spChg>
      </pc:sldChg>
      <pc:sldChg chg="addSp modSp modTransition">
        <pc:chgData name="Purcaro Giorgia" userId="04e0203b-d292-4082-b5e7-483f8b12ad4d" providerId="ADAL" clId="{592DCE13-3E1B-491B-8E2F-54072E6EAE07}" dt="2026-01-30T12:48:16.497" v="2508"/>
        <pc:sldMkLst>
          <pc:docMk/>
          <pc:sldMk cId="1624725878" sldId="2141412641"/>
        </pc:sldMkLst>
        <pc:spChg chg="add mod">
          <ac:chgData name="Purcaro Giorgia" userId="04e0203b-d292-4082-b5e7-483f8b12ad4d" providerId="ADAL" clId="{592DCE13-3E1B-491B-8E2F-54072E6EAE07}" dt="2026-01-30T10:11:09.854" v="2076"/>
          <ac:spMkLst>
            <pc:docMk/>
            <pc:sldMk cId="1624725878" sldId="2141412641"/>
            <ac:spMk id="2" creationId="{131237B4-7D11-2817-8C42-01C82B703266}"/>
          </ac:spMkLst>
        </pc:spChg>
      </pc:sldChg>
      <pc:sldChg chg="addSp modSp modTransition">
        <pc:chgData name="Purcaro Giorgia" userId="04e0203b-d292-4082-b5e7-483f8b12ad4d" providerId="ADAL" clId="{592DCE13-3E1B-491B-8E2F-54072E6EAE07}" dt="2026-01-30T12:48:16.497" v="2508"/>
        <pc:sldMkLst>
          <pc:docMk/>
          <pc:sldMk cId="1969312881" sldId="2141412642"/>
        </pc:sldMkLst>
        <pc:spChg chg="add mod">
          <ac:chgData name="Purcaro Giorgia" userId="04e0203b-d292-4082-b5e7-483f8b12ad4d" providerId="ADAL" clId="{592DCE13-3E1B-491B-8E2F-54072E6EAE07}" dt="2026-01-30T10:11:10.640" v="2077"/>
          <ac:spMkLst>
            <pc:docMk/>
            <pc:sldMk cId="1969312881" sldId="2141412642"/>
            <ac:spMk id="3" creationId="{D3570241-D32B-AEF6-CE6C-0D07893F0614}"/>
          </ac:spMkLst>
        </pc:spChg>
      </pc:sldChg>
      <pc:sldChg chg="addSp modSp modTransition">
        <pc:chgData name="Purcaro Giorgia" userId="04e0203b-d292-4082-b5e7-483f8b12ad4d" providerId="ADAL" clId="{592DCE13-3E1B-491B-8E2F-54072E6EAE07}" dt="2026-01-30T12:48:16.497" v="2508"/>
        <pc:sldMkLst>
          <pc:docMk/>
          <pc:sldMk cId="3881630782" sldId="2141412644"/>
        </pc:sldMkLst>
        <pc:spChg chg="add mod">
          <ac:chgData name="Purcaro Giorgia" userId="04e0203b-d292-4082-b5e7-483f8b12ad4d" providerId="ADAL" clId="{592DCE13-3E1B-491B-8E2F-54072E6EAE07}" dt="2026-01-30T10:11:11.557" v="2078"/>
          <ac:spMkLst>
            <pc:docMk/>
            <pc:sldMk cId="3881630782" sldId="2141412644"/>
            <ac:spMk id="2" creationId="{1EA267BB-0F11-E89A-6FEB-5C1BF4F1A4D4}"/>
          </ac:spMkLst>
        </pc:spChg>
      </pc:sldChg>
      <pc:sldChg chg="addSp modSp mod modTransition">
        <pc:chgData name="Purcaro Giorgia" userId="04e0203b-d292-4082-b5e7-483f8b12ad4d" providerId="ADAL" clId="{592DCE13-3E1B-491B-8E2F-54072E6EAE07}" dt="2026-01-30T12:48:16.497" v="2508"/>
        <pc:sldMkLst>
          <pc:docMk/>
          <pc:sldMk cId="2339893929" sldId="2141412645"/>
        </pc:sldMkLst>
        <pc:spChg chg="add mod ord">
          <ac:chgData name="Purcaro Giorgia" userId="04e0203b-d292-4082-b5e7-483f8b12ad4d" providerId="ADAL" clId="{592DCE13-3E1B-491B-8E2F-54072E6EAE07}" dt="2026-01-30T10:11:17.896" v="2080" actId="167"/>
          <ac:spMkLst>
            <pc:docMk/>
            <pc:sldMk cId="2339893929" sldId="2141412645"/>
            <ac:spMk id="3" creationId="{BCCF2637-B732-500E-A0FC-9F42601AAFCD}"/>
          </ac:spMkLst>
        </pc:spChg>
      </pc:sldChg>
      <pc:sldChg chg="modTransition">
        <pc:chgData name="Purcaro Giorgia" userId="04e0203b-d292-4082-b5e7-483f8b12ad4d" providerId="ADAL" clId="{592DCE13-3E1B-491B-8E2F-54072E6EAE07}" dt="2026-01-30T12:48:16.497" v="2508"/>
        <pc:sldMkLst>
          <pc:docMk/>
          <pc:sldMk cId="657379708" sldId="2141412647"/>
        </pc:sldMkLst>
      </pc:sldChg>
      <pc:sldChg chg="addSp modSp modTransition">
        <pc:chgData name="Purcaro Giorgia" userId="04e0203b-d292-4082-b5e7-483f8b12ad4d" providerId="ADAL" clId="{592DCE13-3E1B-491B-8E2F-54072E6EAE07}" dt="2026-01-30T12:48:16.497" v="2508"/>
        <pc:sldMkLst>
          <pc:docMk/>
          <pc:sldMk cId="2750071807" sldId="2141412648"/>
        </pc:sldMkLst>
        <pc:spChg chg="add mod">
          <ac:chgData name="Purcaro Giorgia" userId="04e0203b-d292-4082-b5e7-483f8b12ad4d" providerId="ADAL" clId="{592DCE13-3E1B-491B-8E2F-54072E6EAE07}" dt="2026-01-30T10:11:20.815" v="2081"/>
          <ac:spMkLst>
            <pc:docMk/>
            <pc:sldMk cId="2750071807" sldId="2141412648"/>
            <ac:spMk id="2" creationId="{4EB6E4C4-1BB0-E55A-51EB-E46D775099AF}"/>
          </ac:spMkLst>
        </pc:spChg>
      </pc:sldChg>
      <pc:sldChg chg="modTransition modAnim">
        <pc:chgData name="Purcaro Giorgia" userId="04e0203b-d292-4082-b5e7-483f8b12ad4d" providerId="ADAL" clId="{592DCE13-3E1B-491B-8E2F-54072E6EAE07}" dt="2026-01-30T12:48:16.497" v="2508"/>
        <pc:sldMkLst>
          <pc:docMk/>
          <pc:sldMk cId="2648697950" sldId="2141412649"/>
        </pc:sldMkLst>
      </pc:sldChg>
      <pc:sldChg chg="modTransition modAnim">
        <pc:chgData name="Purcaro Giorgia" userId="04e0203b-d292-4082-b5e7-483f8b12ad4d" providerId="ADAL" clId="{592DCE13-3E1B-491B-8E2F-54072E6EAE07}" dt="2026-01-30T12:48:16.497" v="2508"/>
        <pc:sldMkLst>
          <pc:docMk/>
          <pc:sldMk cId="2396195965" sldId="2141412650"/>
        </pc:sldMkLst>
      </pc:sldChg>
      <pc:sldChg chg="modTransition modAnim">
        <pc:chgData name="Purcaro Giorgia" userId="04e0203b-d292-4082-b5e7-483f8b12ad4d" providerId="ADAL" clId="{592DCE13-3E1B-491B-8E2F-54072E6EAE07}" dt="2026-01-30T12:48:16.497" v="2508"/>
        <pc:sldMkLst>
          <pc:docMk/>
          <pc:sldMk cId="1282718457" sldId="2141412651"/>
        </pc:sldMkLst>
      </pc:sldChg>
      <pc:sldChg chg="addSp delSp modSp add mod modTransition modAnim">
        <pc:chgData name="Purcaro Giorgia" userId="04e0203b-d292-4082-b5e7-483f8b12ad4d" providerId="ADAL" clId="{592DCE13-3E1B-491B-8E2F-54072E6EAE07}" dt="2026-01-30T12:48:16.497" v="2508"/>
        <pc:sldMkLst>
          <pc:docMk/>
          <pc:sldMk cId="4232018268" sldId="2141412652"/>
        </pc:sldMkLst>
        <pc:spChg chg="del">
          <ac:chgData name="Purcaro Giorgia" userId="04e0203b-d292-4082-b5e7-483f8b12ad4d" providerId="ADAL" clId="{592DCE13-3E1B-491B-8E2F-54072E6EAE07}" dt="2026-01-30T09:34:52.973" v="1901" actId="478"/>
          <ac:spMkLst>
            <pc:docMk/>
            <pc:sldMk cId="4232018268" sldId="2141412652"/>
            <ac:spMk id="13" creationId="{FF2FA706-C89B-09F0-ECF5-6794FB77CEAE}"/>
          </ac:spMkLst>
        </pc:spChg>
        <pc:spChg chg="del">
          <ac:chgData name="Purcaro Giorgia" userId="04e0203b-d292-4082-b5e7-483f8b12ad4d" providerId="ADAL" clId="{592DCE13-3E1B-491B-8E2F-54072E6EAE07}" dt="2026-01-30T09:34:52.973" v="1901" actId="478"/>
          <ac:spMkLst>
            <pc:docMk/>
            <pc:sldMk cId="4232018268" sldId="2141412652"/>
            <ac:spMk id="14" creationId="{0D0D8F62-2BFE-2D34-B385-A97261D8A251}"/>
          </ac:spMkLst>
        </pc:spChg>
        <pc:spChg chg="mod">
          <ac:chgData name="Purcaro Giorgia" userId="04e0203b-d292-4082-b5e7-483f8b12ad4d" providerId="ADAL" clId="{592DCE13-3E1B-491B-8E2F-54072E6EAE07}" dt="2026-01-30T09:38:15.839" v="1953" actId="20577"/>
          <ac:spMkLst>
            <pc:docMk/>
            <pc:sldMk cId="4232018268" sldId="2141412652"/>
            <ac:spMk id="15" creationId="{D97769FC-4919-480F-C917-BF7BA0C0C0CE}"/>
          </ac:spMkLst>
        </pc:spChg>
        <pc:spChg chg="del">
          <ac:chgData name="Purcaro Giorgia" userId="04e0203b-d292-4082-b5e7-483f8b12ad4d" providerId="ADAL" clId="{592DCE13-3E1B-491B-8E2F-54072E6EAE07}" dt="2026-01-30T09:34:56.977" v="1902" actId="478"/>
          <ac:spMkLst>
            <pc:docMk/>
            <pc:sldMk cId="4232018268" sldId="2141412652"/>
            <ac:spMk id="16" creationId="{8061AB16-289F-67B7-05BC-8DA177A10238}"/>
          </ac:spMkLst>
        </pc:spChg>
        <pc:spChg chg="del">
          <ac:chgData name="Purcaro Giorgia" userId="04e0203b-d292-4082-b5e7-483f8b12ad4d" providerId="ADAL" clId="{592DCE13-3E1B-491B-8E2F-54072E6EAE07}" dt="2026-01-30T09:34:56.977" v="1902" actId="478"/>
          <ac:spMkLst>
            <pc:docMk/>
            <pc:sldMk cId="4232018268" sldId="2141412652"/>
            <ac:spMk id="17" creationId="{AD6B50B7-E2F1-5C39-518F-A706C2EADBBC}"/>
          </ac:spMkLst>
        </pc:spChg>
        <pc:spChg chg="del">
          <ac:chgData name="Purcaro Giorgia" userId="04e0203b-d292-4082-b5e7-483f8b12ad4d" providerId="ADAL" clId="{592DCE13-3E1B-491B-8E2F-54072E6EAE07}" dt="2026-01-30T09:38:18.629" v="1954" actId="478"/>
          <ac:spMkLst>
            <pc:docMk/>
            <pc:sldMk cId="4232018268" sldId="2141412652"/>
            <ac:spMk id="18" creationId="{17798976-ECEF-8AC4-52BF-3DCE55DA3339}"/>
          </ac:spMkLst>
        </pc:spChg>
        <pc:spChg chg="del">
          <ac:chgData name="Purcaro Giorgia" userId="04e0203b-d292-4082-b5e7-483f8b12ad4d" providerId="ADAL" clId="{592DCE13-3E1B-491B-8E2F-54072E6EAE07}" dt="2026-01-30T09:34:56.977" v="1902" actId="478"/>
          <ac:spMkLst>
            <pc:docMk/>
            <pc:sldMk cId="4232018268" sldId="2141412652"/>
            <ac:spMk id="19" creationId="{61B965D7-5EA5-4ACB-ADB2-6AA05F82A5A4}"/>
          </ac:spMkLst>
        </pc:spChg>
        <pc:spChg chg="del">
          <ac:chgData name="Purcaro Giorgia" userId="04e0203b-d292-4082-b5e7-483f8b12ad4d" providerId="ADAL" clId="{592DCE13-3E1B-491B-8E2F-54072E6EAE07}" dt="2026-01-30T09:34:56.977" v="1902" actId="478"/>
          <ac:spMkLst>
            <pc:docMk/>
            <pc:sldMk cId="4232018268" sldId="2141412652"/>
            <ac:spMk id="20" creationId="{9EAAD0B9-7607-ABA6-0ABC-5A308ABB52CA}"/>
          </ac:spMkLst>
        </pc:spChg>
        <pc:grpChg chg="add mod">
          <ac:chgData name="Purcaro Giorgia" userId="04e0203b-d292-4082-b5e7-483f8b12ad4d" providerId="ADAL" clId="{592DCE13-3E1B-491B-8E2F-54072E6EAE07}" dt="2026-01-30T09:37:44.907" v="1941" actId="1076"/>
          <ac:grpSpMkLst>
            <pc:docMk/>
            <pc:sldMk cId="4232018268" sldId="2141412652"/>
            <ac:grpSpMk id="3" creationId="{5DD266AB-6761-F637-5A7B-809D06ADBA1A}"/>
          </ac:grpSpMkLst>
        </pc:grpChg>
        <pc:picChg chg="mod">
          <ac:chgData name="Purcaro Giorgia" userId="04e0203b-d292-4082-b5e7-483f8b12ad4d" providerId="ADAL" clId="{592DCE13-3E1B-491B-8E2F-54072E6EAE07}" dt="2026-01-30T09:37:38.723" v="1938"/>
          <ac:picMkLst>
            <pc:docMk/>
            <pc:sldMk cId="4232018268" sldId="2141412652"/>
            <ac:picMk id="4" creationId="{BFD743B9-E439-F125-EB72-65E0E86217D5}"/>
          </ac:picMkLst>
        </pc:picChg>
        <pc:picChg chg="mod">
          <ac:chgData name="Purcaro Giorgia" userId="04e0203b-d292-4082-b5e7-483f8b12ad4d" providerId="ADAL" clId="{592DCE13-3E1B-491B-8E2F-54072E6EAE07}" dt="2026-01-30T09:37:38.723" v="1938"/>
          <ac:picMkLst>
            <pc:docMk/>
            <pc:sldMk cId="4232018268" sldId="2141412652"/>
            <ac:picMk id="5" creationId="{451B9E68-84C0-2927-8170-5D1DEF90EAD3}"/>
          </ac:picMkLst>
        </pc:picChg>
        <pc:picChg chg="mod">
          <ac:chgData name="Purcaro Giorgia" userId="04e0203b-d292-4082-b5e7-483f8b12ad4d" providerId="ADAL" clId="{592DCE13-3E1B-491B-8E2F-54072E6EAE07}" dt="2026-01-30T09:37:38.723" v="1938"/>
          <ac:picMkLst>
            <pc:docMk/>
            <pc:sldMk cId="4232018268" sldId="2141412652"/>
            <ac:picMk id="6" creationId="{03B1A52B-0CCA-09FF-0DA1-0B74F808B0A0}"/>
          </ac:picMkLst>
        </pc:picChg>
        <pc:picChg chg="mod">
          <ac:chgData name="Purcaro Giorgia" userId="04e0203b-d292-4082-b5e7-483f8b12ad4d" providerId="ADAL" clId="{592DCE13-3E1B-491B-8E2F-54072E6EAE07}" dt="2026-01-30T09:37:38.723" v="1938"/>
          <ac:picMkLst>
            <pc:docMk/>
            <pc:sldMk cId="4232018268" sldId="2141412652"/>
            <ac:picMk id="7" creationId="{A1D2D80E-DA63-B4C1-20A7-276F70DD9980}"/>
          </ac:picMkLst>
        </pc:picChg>
        <pc:picChg chg="del">
          <ac:chgData name="Purcaro Giorgia" userId="04e0203b-d292-4082-b5e7-483f8b12ad4d" providerId="ADAL" clId="{592DCE13-3E1B-491B-8E2F-54072E6EAE07}" dt="2026-01-30T09:34:52.973" v="1901" actId="478"/>
          <ac:picMkLst>
            <pc:docMk/>
            <pc:sldMk cId="4232018268" sldId="2141412652"/>
            <ac:picMk id="12" creationId="{0730FCC8-888E-2533-1834-B09C0920B206}"/>
          </ac:picMkLst>
        </pc:picChg>
        <pc:picChg chg="mod">
          <ac:chgData name="Purcaro Giorgia" userId="04e0203b-d292-4082-b5e7-483f8b12ad4d" providerId="ADAL" clId="{592DCE13-3E1B-491B-8E2F-54072E6EAE07}" dt="2026-01-30T09:34:59.591" v="1903" actId="1076"/>
          <ac:picMkLst>
            <pc:docMk/>
            <pc:sldMk cId="4232018268" sldId="2141412652"/>
            <ac:picMk id="21" creationId="{43DDE42E-D4A8-8B05-33C1-F15EB6274220}"/>
          </ac:picMkLst>
        </pc:picChg>
      </pc:sldChg>
      <pc:sldChg chg="addSp delSp modSp add mod ord modTransition">
        <pc:chgData name="Purcaro Giorgia" userId="04e0203b-d292-4082-b5e7-483f8b12ad4d" providerId="ADAL" clId="{592DCE13-3E1B-491B-8E2F-54072E6EAE07}" dt="2026-01-30T12:48:16.497" v="2508"/>
        <pc:sldMkLst>
          <pc:docMk/>
          <pc:sldMk cId="3527485592" sldId="2141412653"/>
        </pc:sldMkLst>
        <pc:spChg chg="add mod ord">
          <ac:chgData name="Purcaro Giorgia" userId="04e0203b-d292-4082-b5e7-483f8b12ad4d" providerId="ADAL" clId="{592DCE13-3E1B-491B-8E2F-54072E6EAE07}" dt="2026-01-30T09:38:26.520" v="1955" actId="1076"/>
          <ac:spMkLst>
            <pc:docMk/>
            <pc:sldMk cId="3527485592" sldId="2141412653"/>
            <ac:spMk id="7" creationId="{ECA355EF-36CA-4AF0-B5FA-13956EC38645}"/>
          </ac:spMkLst>
        </pc:spChg>
        <pc:spChg chg="mod">
          <ac:chgData name="Purcaro Giorgia" userId="04e0203b-d292-4082-b5e7-483f8b12ad4d" providerId="ADAL" clId="{592DCE13-3E1B-491B-8E2F-54072E6EAE07}" dt="2026-01-30T09:36:58.052" v="1937" actId="20577"/>
          <ac:spMkLst>
            <pc:docMk/>
            <pc:sldMk cId="3527485592" sldId="2141412653"/>
            <ac:spMk id="15" creationId="{CEFEDE14-86A3-5FFB-EC5A-9D84E9CE178E}"/>
          </ac:spMkLst>
        </pc:spChg>
        <pc:spChg chg="del">
          <ac:chgData name="Purcaro Giorgia" userId="04e0203b-d292-4082-b5e7-483f8b12ad4d" providerId="ADAL" clId="{592DCE13-3E1B-491B-8E2F-54072E6EAE07}" dt="2026-01-30T09:38:08.921" v="1944" actId="478"/>
          <ac:spMkLst>
            <pc:docMk/>
            <pc:sldMk cId="3527485592" sldId="2141412653"/>
            <ac:spMk id="18" creationId="{04D16F4C-DFE9-A4B0-5356-5F0B389B47DA}"/>
          </ac:spMkLst>
        </pc:spChg>
        <pc:picChg chg="add mod modCrop">
          <ac:chgData name="Purcaro Giorgia" userId="04e0203b-d292-4082-b5e7-483f8b12ad4d" providerId="ADAL" clId="{592DCE13-3E1B-491B-8E2F-54072E6EAE07}" dt="2026-01-30T09:38:26.520" v="1955" actId="1076"/>
          <ac:picMkLst>
            <pc:docMk/>
            <pc:sldMk cId="3527485592" sldId="2141412653"/>
            <ac:picMk id="4" creationId="{0674BA09-378A-DE85-874E-46A2F53F23B2}"/>
          </ac:picMkLst>
        </pc:picChg>
        <pc:picChg chg="add mod">
          <ac:chgData name="Purcaro Giorgia" userId="04e0203b-d292-4082-b5e7-483f8b12ad4d" providerId="ADAL" clId="{592DCE13-3E1B-491B-8E2F-54072E6EAE07}" dt="2026-01-30T09:38:26.520" v="1955" actId="1076"/>
          <ac:picMkLst>
            <pc:docMk/>
            <pc:sldMk cId="3527485592" sldId="2141412653"/>
            <ac:picMk id="6" creationId="{6539740F-A559-AE17-5A62-FE91DAA7BA69}"/>
          </ac:picMkLst>
        </pc:picChg>
        <pc:picChg chg="add mod">
          <ac:chgData name="Purcaro Giorgia" userId="04e0203b-d292-4082-b5e7-483f8b12ad4d" providerId="ADAL" clId="{592DCE13-3E1B-491B-8E2F-54072E6EAE07}" dt="2026-01-30T12:33:50.958" v="2332" actId="1076"/>
          <ac:picMkLst>
            <pc:docMk/>
            <pc:sldMk cId="3527485592" sldId="2141412653"/>
            <ac:picMk id="8" creationId="{3109A69A-9387-2AC4-A259-78A0E08DDD85}"/>
          </ac:picMkLst>
        </pc:picChg>
      </pc:sldChg>
      <pc:sldChg chg="addSp delSp modSp add del mod ord delAnim modAnim">
        <pc:chgData name="Purcaro Giorgia" userId="04e0203b-d292-4082-b5e7-483f8b12ad4d" providerId="ADAL" clId="{592DCE13-3E1B-491B-8E2F-54072E6EAE07}" dt="2026-01-30T11:55:00.384" v="2252" actId="47"/>
        <pc:sldMkLst>
          <pc:docMk/>
          <pc:sldMk cId="863886269" sldId="2141412654"/>
        </pc:sldMkLst>
        <pc:spChg chg="mod ord">
          <ac:chgData name="Purcaro Giorgia" userId="04e0203b-d292-4082-b5e7-483f8b12ad4d" providerId="ADAL" clId="{592DCE13-3E1B-491B-8E2F-54072E6EAE07}" dt="2026-01-30T10:21:23.972" v="2205" actId="1076"/>
          <ac:spMkLst>
            <pc:docMk/>
            <pc:sldMk cId="863886269" sldId="2141412654"/>
            <ac:spMk id="8" creationId="{D3E08522-ED67-4041-E34E-F632F544DAA6}"/>
          </ac:spMkLst>
        </pc:spChg>
        <pc:spChg chg="mod">
          <ac:chgData name="Purcaro Giorgia" userId="04e0203b-d292-4082-b5e7-483f8b12ad4d" providerId="ADAL" clId="{592DCE13-3E1B-491B-8E2F-54072E6EAE07}" dt="2026-01-30T10:18:31.184" v="2170" actId="1076"/>
          <ac:spMkLst>
            <pc:docMk/>
            <pc:sldMk cId="863886269" sldId="2141412654"/>
            <ac:spMk id="9" creationId="{BEDD1092-F000-BC3B-2E1C-F7E8CEFEA088}"/>
          </ac:spMkLst>
        </pc:spChg>
        <pc:spChg chg="del mod">
          <ac:chgData name="Purcaro Giorgia" userId="04e0203b-d292-4082-b5e7-483f8b12ad4d" providerId="ADAL" clId="{592DCE13-3E1B-491B-8E2F-54072E6EAE07}" dt="2026-01-30T10:18:35.721" v="2172" actId="478"/>
          <ac:spMkLst>
            <pc:docMk/>
            <pc:sldMk cId="863886269" sldId="2141412654"/>
            <ac:spMk id="10" creationId="{FF0C9AC2-8861-8C4F-DA21-F536C5F439EF}"/>
          </ac:spMkLst>
        </pc:spChg>
        <pc:spChg chg="del mod">
          <ac:chgData name="Purcaro Giorgia" userId="04e0203b-d292-4082-b5e7-483f8b12ad4d" providerId="ADAL" clId="{592DCE13-3E1B-491B-8E2F-54072E6EAE07}" dt="2026-01-30T10:18:37.358" v="2173" actId="478"/>
          <ac:spMkLst>
            <pc:docMk/>
            <pc:sldMk cId="863886269" sldId="2141412654"/>
            <ac:spMk id="11" creationId="{62EFA54B-DB28-E1BC-2EFA-B7FBD9E8AE00}"/>
          </ac:spMkLst>
        </pc:spChg>
        <pc:spChg chg="add mod">
          <ac:chgData name="Purcaro Giorgia" userId="04e0203b-d292-4082-b5e7-483f8b12ad4d" providerId="ADAL" clId="{592DCE13-3E1B-491B-8E2F-54072E6EAE07}" dt="2026-01-30T10:13:47.168" v="2113" actId="20577"/>
          <ac:spMkLst>
            <pc:docMk/>
            <pc:sldMk cId="863886269" sldId="2141412654"/>
            <ac:spMk id="12" creationId="{72EBA990-A40A-FB09-8C15-2F864AE0E89B}"/>
          </ac:spMkLst>
        </pc:spChg>
        <pc:spChg chg="add del mod">
          <ac:chgData name="Purcaro Giorgia" userId="04e0203b-d292-4082-b5e7-483f8b12ad4d" providerId="ADAL" clId="{592DCE13-3E1B-491B-8E2F-54072E6EAE07}" dt="2026-01-30T10:16:16.040" v="2142" actId="478"/>
          <ac:spMkLst>
            <pc:docMk/>
            <pc:sldMk cId="863886269" sldId="2141412654"/>
            <ac:spMk id="21" creationId="{ED461C78-9153-2D24-FA80-3E3B97EF8E4D}"/>
          </ac:spMkLst>
        </pc:spChg>
        <pc:spChg chg="add mod">
          <ac:chgData name="Purcaro Giorgia" userId="04e0203b-d292-4082-b5e7-483f8b12ad4d" providerId="ADAL" clId="{592DCE13-3E1B-491B-8E2F-54072E6EAE07}" dt="2026-01-30T10:21:11.795" v="2184" actId="1076"/>
          <ac:spMkLst>
            <pc:docMk/>
            <pc:sldMk cId="863886269" sldId="2141412654"/>
            <ac:spMk id="22" creationId="{B908C19E-2418-2CF8-9FED-ABBBB7BD5225}"/>
          </ac:spMkLst>
        </pc:spChg>
        <pc:spChg chg="add mod">
          <ac:chgData name="Purcaro Giorgia" userId="04e0203b-d292-4082-b5e7-483f8b12ad4d" providerId="ADAL" clId="{592DCE13-3E1B-491B-8E2F-54072E6EAE07}" dt="2026-01-30T10:20:52.616" v="2179" actId="1076"/>
          <ac:spMkLst>
            <pc:docMk/>
            <pc:sldMk cId="863886269" sldId="2141412654"/>
            <ac:spMk id="23" creationId="{2DE52181-8621-4D04-2049-D8752A213DC4}"/>
          </ac:spMkLst>
        </pc:spChg>
        <pc:spChg chg="add del mod">
          <ac:chgData name="Purcaro Giorgia" userId="04e0203b-d292-4082-b5e7-483f8b12ad4d" providerId="ADAL" clId="{592DCE13-3E1B-491B-8E2F-54072E6EAE07}" dt="2026-01-30T10:23:37.365" v="2218" actId="478"/>
          <ac:spMkLst>
            <pc:docMk/>
            <pc:sldMk cId="863886269" sldId="2141412654"/>
            <ac:spMk id="24" creationId="{D47D8A91-0945-E95A-4D4F-C48DA27DD268}"/>
          </ac:spMkLst>
        </pc:spChg>
        <pc:picChg chg="del">
          <ac:chgData name="Purcaro Giorgia" userId="04e0203b-d292-4082-b5e7-483f8b12ad4d" providerId="ADAL" clId="{592DCE13-3E1B-491B-8E2F-54072E6EAE07}" dt="2026-01-30T10:13:49.987" v="2115" actId="478"/>
          <ac:picMkLst>
            <pc:docMk/>
            <pc:sldMk cId="863886269" sldId="2141412654"/>
            <ac:picMk id="3" creationId="{E0DC94D1-2364-38FD-DA33-56D8B1896ABB}"/>
          </ac:picMkLst>
        </pc:picChg>
        <pc:picChg chg="del">
          <ac:chgData name="Purcaro Giorgia" userId="04e0203b-d292-4082-b5e7-483f8b12ad4d" providerId="ADAL" clId="{592DCE13-3E1B-491B-8E2F-54072E6EAE07}" dt="2026-01-30T10:13:49.366" v="2114" actId="478"/>
          <ac:picMkLst>
            <pc:docMk/>
            <pc:sldMk cId="863886269" sldId="2141412654"/>
            <ac:picMk id="4" creationId="{F6223230-0BA5-4759-55E5-68FDFA31EE5D}"/>
          </ac:picMkLst>
        </pc:picChg>
        <pc:picChg chg="del">
          <ac:chgData name="Purcaro Giorgia" userId="04e0203b-d292-4082-b5e7-483f8b12ad4d" providerId="ADAL" clId="{592DCE13-3E1B-491B-8E2F-54072E6EAE07}" dt="2026-01-30T10:13:27.085" v="2094" actId="478"/>
          <ac:picMkLst>
            <pc:docMk/>
            <pc:sldMk cId="863886269" sldId="2141412654"/>
            <ac:picMk id="5" creationId="{EEF818AE-6616-3B0C-E707-D2508F12B759}"/>
          </ac:picMkLst>
        </pc:picChg>
        <pc:picChg chg="del">
          <ac:chgData name="Purcaro Giorgia" userId="04e0203b-d292-4082-b5e7-483f8b12ad4d" providerId="ADAL" clId="{592DCE13-3E1B-491B-8E2F-54072E6EAE07}" dt="2026-01-30T10:14:11.602" v="2119" actId="478"/>
          <ac:picMkLst>
            <pc:docMk/>
            <pc:sldMk cId="863886269" sldId="2141412654"/>
            <ac:picMk id="6" creationId="{76143EA9-1F43-542B-8CB7-A4C11BA2CE19}"/>
          </ac:picMkLst>
        </pc:picChg>
        <pc:picChg chg="del">
          <ac:chgData name="Purcaro Giorgia" userId="04e0203b-d292-4082-b5e7-483f8b12ad4d" providerId="ADAL" clId="{592DCE13-3E1B-491B-8E2F-54072E6EAE07}" dt="2026-01-30T10:14:13.299" v="2120" actId="478"/>
          <ac:picMkLst>
            <pc:docMk/>
            <pc:sldMk cId="863886269" sldId="2141412654"/>
            <ac:picMk id="7" creationId="{AF4037F1-8031-247B-7E70-877637D66A7E}"/>
          </ac:picMkLst>
        </pc:picChg>
        <pc:picChg chg="add mod">
          <ac:chgData name="Purcaro Giorgia" userId="04e0203b-d292-4082-b5e7-483f8b12ad4d" providerId="ADAL" clId="{592DCE13-3E1B-491B-8E2F-54072E6EAE07}" dt="2026-01-30T10:17:21.143" v="2160" actId="1076"/>
          <ac:picMkLst>
            <pc:docMk/>
            <pc:sldMk cId="863886269" sldId="2141412654"/>
            <ac:picMk id="13" creationId="{158D92A4-10C0-3D4E-C57E-ECBB72974914}"/>
          </ac:picMkLst>
        </pc:picChg>
        <pc:picChg chg="add mod">
          <ac:chgData name="Purcaro Giorgia" userId="04e0203b-d292-4082-b5e7-483f8b12ad4d" providerId="ADAL" clId="{592DCE13-3E1B-491B-8E2F-54072E6EAE07}" dt="2026-01-30T10:17:21.143" v="2160" actId="1076"/>
          <ac:picMkLst>
            <pc:docMk/>
            <pc:sldMk cId="863886269" sldId="2141412654"/>
            <ac:picMk id="14" creationId="{DC050FA0-3FD2-0353-EC77-99DB8AE5B5AB}"/>
          </ac:picMkLst>
        </pc:picChg>
        <pc:picChg chg="add mod">
          <ac:chgData name="Purcaro Giorgia" userId="04e0203b-d292-4082-b5e7-483f8b12ad4d" providerId="ADAL" clId="{592DCE13-3E1B-491B-8E2F-54072E6EAE07}" dt="2026-01-30T10:17:21.143" v="2160" actId="1076"/>
          <ac:picMkLst>
            <pc:docMk/>
            <pc:sldMk cId="863886269" sldId="2141412654"/>
            <ac:picMk id="15" creationId="{7F24B7BB-4B77-AC75-FB28-38D2B8BEF54E}"/>
          </ac:picMkLst>
        </pc:picChg>
        <pc:picChg chg="add mod">
          <ac:chgData name="Purcaro Giorgia" userId="04e0203b-d292-4082-b5e7-483f8b12ad4d" providerId="ADAL" clId="{592DCE13-3E1B-491B-8E2F-54072E6EAE07}" dt="2026-01-30T10:17:21.143" v="2160" actId="1076"/>
          <ac:picMkLst>
            <pc:docMk/>
            <pc:sldMk cId="863886269" sldId="2141412654"/>
            <ac:picMk id="16" creationId="{B5E1C167-3AC3-E191-5A3D-796D2669F01A}"/>
          </ac:picMkLst>
        </pc:picChg>
        <pc:picChg chg="add mod">
          <ac:chgData name="Purcaro Giorgia" userId="04e0203b-d292-4082-b5e7-483f8b12ad4d" providerId="ADAL" clId="{592DCE13-3E1B-491B-8E2F-54072E6EAE07}" dt="2026-01-30T10:17:21.143" v="2160" actId="1076"/>
          <ac:picMkLst>
            <pc:docMk/>
            <pc:sldMk cId="863886269" sldId="2141412654"/>
            <ac:picMk id="17" creationId="{2A49A105-6C74-E314-B70C-39FD7B3AE278}"/>
          </ac:picMkLst>
        </pc:picChg>
        <pc:picChg chg="del mod">
          <ac:chgData name="Purcaro Giorgia" userId="04e0203b-d292-4082-b5e7-483f8b12ad4d" providerId="ADAL" clId="{592DCE13-3E1B-491B-8E2F-54072E6EAE07}" dt="2026-01-30T10:26:52.187" v="2249" actId="478"/>
          <ac:picMkLst>
            <pc:docMk/>
            <pc:sldMk cId="863886269" sldId="2141412654"/>
            <ac:picMk id="18" creationId="{17F6898C-7D2F-086F-FDD0-DD3E2DF4C181}"/>
          </ac:picMkLst>
        </pc:picChg>
        <pc:picChg chg="mod">
          <ac:chgData name="Purcaro Giorgia" userId="04e0203b-d292-4082-b5e7-483f8b12ad4d" providerId="ADAL" clId="{592DCE13-3E1B-491B-8E2F-54072E6EAE07}" dt="2026-01-30T10:18:33.188" v="2171" actId="1076"/>
          <ac:picMkLst>
            <pc:docMk/>
            <pc:sldMk cId="863886269" sldId="2141412654"/>
            <ac:picMk id="19" creationId="{6962BE89-489C-212A-3BC2-38FE6C68F068}"/>
          </ac:picMkLst>
        </pc:picChg>
        <pc:picChg chg="del mod">
          <ac:chgData name="Purcaro Giorgia" userId="04e0203b-d292-4082-b5e7-483f8b12ad4d" providerId="ADAL" clId="{592DCE13-3E1B-491B-8E2F-54072E6EAE07}" dt="2026-01-30T10:26:49.761" v="2248" actId="478"/>
          <ac:picMkLst>
            <pc:docMk/>
            <pc:sldMk cId="863886269" sldId="2141412654"/>
            <ac:picMk id="20" creationId="{0810F215-B3C8-E85C-8ACB-3D5C768D7F8C}"/>
          </ac:picMkLst>
        </pc:picChg>
        <pc:picChg chg="add del mod">
          <ac:chgData name="Purcaro Giorgia" userId="04e0203b-d292-4082-b5e7-483f8b12ad4d" providerId="ADAL" clId="{592DCE13-3E1B-491B-8E2F-54072E6EAE07}" dt="2026-01-30T10:25:00.155" v="2224" actId="21"/>
          <ac:picMkLst>
            <pc:docMk/>
            <pc:sldMk cId="863886269" sldId="2141412654"/>
            <ac:picMk id="26" creationId="{2AE2572C-2B72-7996-33D0-9DBAA7F3C094}"/>
          </ac:picMkLst>
        </pc:picChg>
        <pc:picChg chg="add mod">
          <ac:chgData name="Purcaro Giorgia" userId="04e0203b-d292-4082-b5e7-483f8b12ad4d" providerId="ADAL" clId="{592DCE13-3E1B-491B-8E2F-54072E6EAE07}" dt="2026-01-30T10:25:25.930" v="2229" actId="1076"/>
          <ac:picMkLst>
            <pc:docMk/>
            <pc:sldMk cId="863886269" sldId="2141412654"/>
            <ac:picMk id="27" creationId="{2E9A0A28-067A-A7DA-52F2-2056325CD364}"/>
          </ac:picMkLst>
        </pc:picChg>
        <pc:picChg chg="add mod modCrop">
          <ac:chgData name="Purcaro Giorgia" userId="04e0203b-d292-4082-b5e7-483f8b12ad4d" providerId="ADAL" clId="{592DCE13-3E1B-491B-8E2F-54072E6EAE07}" dt="2026-01-30T10:27:05.220" v="2251" actId="1440"/>
          <ac:picMkLst>
            <pc:docMk/>
            <pc:sldMk cId="863886269" sldId="2141412654"/>
            <ac:picMk id="28" creationId="{03624609-1544-7D67-A193-CE6AA6CF8FB9}"/>
          </ac:picMkLst>
        </pc:picChg>
        <pc:picChg chg="add mod">
          <ac:chgData name="Purcaro Giorgia" userId="04e0203b-d292-4082-b5e7-483f8b12ad4d" providerId="ADAL" clId="{592DCE13-3E1B-491B-8E2F-54072E6EAE07}" dt="2026-01-30T10:26:37.537" v="2242"/>
          <ac:picMkLst>
            <pc:docMk/>
            <pc:sldMk cId="863886269" sldId="2141412654"/>
            <ac:picMk id="29" creationId="{8D30F706-ECD9-AF98-DBC9-AF78F4203EFF}"/>
          </ac:picMkLst>
        </pc:picChg>
        <pc:picChg chg="mod">
          <ac:chgData name="Purcaro Giorgia" userId="04e0203b-d292-4082-b5e7-483f8b12ad4d" providerId="ADAL" clId="{592DCE13-3E1B-491B-8E2F-54072E6EAE07}" dt="2026-01-30T10:13:53.062" v="2116" actId="1076"/>
          <ac:picMkLst>
            <pc:docMk/>
            <pc:sldMk cId="863886269" sldId="2141412654"/>
            <ac:picMk id="31" creationId="{3F2D7391-AFB9-995A-B57E-9AE663EC271A}"/>
          </ac:picMkLst>
        </pc:picChg>
      </pc:sldChg>
      <pc:sldChg chg="addSp delSp modSp add mod modTransition modAnim">
        <pc:chgData name="Purcaro Giorgia" userId="04e0203b-d292-4082-b5e7-483f8b12ad4d" providerId="ADAL" clId="{592DCE13-3E1B-491B-8E2F-54072E6EAE07}" dt="2026-01-30T12:51:05.430" v="2527" actId="478"/>
        <pc:sldMkLst>
          <pc:docMk/>
          <pc:sldMk cId="1922157418" sldId="2141412655"/>
        </pc:sldMkLst>
        <pc:spChg chg="add del mod">
          <ac:chgData name="Purcaro Giorgia" userId="04e0203b-d292-4082-b5e7-483f8b12ad4d" providerId="ADAL" clId="{592DCE13-3E1B-491B-8E2F-54072E6EAE07}" dt="2026-01-30T12:51:05.430" v="2527" actId="478"/>
          <ac:spMkLst>
            <pc:docMk/>
            <pc:sldMk cId="1922157418" sldId="2141412655"/>
            <ac:spMk id="3" creationId="{8F3E7F43-BCB9-0279-4B36-0A2E8A19AB07}"/>
          </ac:spMkLst>
        </pc:spChg>
        <pc:picChg chg="del">
          <ac:chgData name="Purcaro Giorgia" userId="04e0203b-d292-4082-b5e7-483f8b12ad4d" providerId="ADAL" clId="{592DCE13-3E1B-491B-8E2F-54072E6EAE07}" dt="2026-01-30T10:26:43.235" v="2244" actId="478"/>
          <ac:picMkLst>
            <pc:docMk/>
            <pc:sldMk cId="1922157418" sldId="2141412655"/>
            <ac:picMk id="28" creationId="{46B017CE-28CB-C045-F150-61AA2E8F0D75}"/>
          </ac:picMkLst>
        </pc:picChg>
        <pc:picChg chg="del">
          <ac:chgData name="Purcaro Giorgia" userId="04e0203b-d292-4082-b5e7-483f8b12ad4d" providerId="ADAL" clId="{592DCE13-3E1B-491B-8E2F-54072E6EAE07}" dt="2026-01-30T10:26:43.771" v="2245" actId="478"/>
          <ac:picMkLst>
            <pc:docMk/>
            <pc:sldMk cId="1922157418" sldId="2141412655"/>
            <ac:picMk id="29" creationId="{F99A69CC-57B9-BE3E-B41B-18F38C2F9F05}"/>
          </ac:picMkLst>
        </pc:picChg>
      </pc:sldChg>
      <pc:sldMasterChg chg="delSldLayout">
        <pc:chgData name="Purcaro Giorgia" userId="04e0203b-d292-4082-b5e7-483f8b12ad4d" providerId="ADAL" clId="{592DCE13-3E1B-491B-8E2F-54072E6EAE07}" dt="2026-01-29T15:19:17.530" v="1582" actId="47"/>
        <pc:sldMasterMkLst>
          <pc:docMk/>
          <pc:sldMasterMk cId="2645205359" sldId="2147483660"/>
        </pc:sldMasterMkLst>
        <pc:sldLayoutChg chg="del">
          <pc:chgData name="Purcaro Giorgia" userId="04e0203b-d292-4082-b5e7-483f8b12ad4d" providerId="ADAL" clId="{592DCE13-3E1B-491B-8E2F-54072E6EAE07}" dt="2026-01-29T15:19:17.530" v="1582" actId="47"/>
          <pc:sldLayoutMkLst>
            <pc:docMk/>
            <pc:sldMasterMk cId="2645205359" sldId="2147483660"/>
            <pc:sldLayoutMk cId="1634632522" sldId="2147483732"/>
          </pc:sldLayoutMkLst>
        </pc:sldLayoutChg>
      </pc:sldMasterChg>
      <pc:sldMasterChg chg="del delSldLayout">
        <pc:chgData name="Purcaro Giorgia" userId="04e0203b-d292-4082-b5e7-483f8b12ad4d" providerId="ADAL" clId="{592DCE13-3E1B-491B-8E2F-54072E6EAE07}" dt="2026-01-30T10:12:34.225" v="2083" actId="47"/>
        <pc:sldMasterMkLst>
          <pc:docMk/>
          <pc:sldMasterMk cId="678059121" sldId="2147483675"/>
        </pc:sldMasterMkLst>
        <pc:sldLayoutChg chg="del">
          <pc:chgData name="Purcaro Giorgia" userId="04e0203b-d292-4082-b5e7-483f8b12ad4d" providerId="ADAL" clId="{592DCE13-3E1B-491B-8E2F-54072E6EAE07}" dt="2026-01-30T10:12:34.225" v="2083" actId="47"/>
          <pc:sldLayoutMkLst>
            <pc:docMk/>
            <pc:sldMasterMk cId="678059121" sldId="2147483675"/>
            <pc:sldLayoutMk cId="1826661392" sldId="2147483676"/>
          </pc:sldLayoutMkLst>
        </pc:sldLayoutChg>
        <pc:sldLayoutChg chg="del">
          <pc:chgData name="Purcaro Giorgia" userId="04e0203b-d292-4082-b5e7-483f8b12ad4d" providerId="ADAL" clId="{592DCE13-3E1B-491B-8E2F-54072E6EAE07}" dt="2026-01-30T10:12:34.225" v="2083" actId="47"/>
          <pc:sldLayoutMkLst>
            <pc:docMk/>
            <pc:sldMasterMk cId="678059121" sldId="2147483675"/>
            <pc:sldLayoutMk cId="1828831641" sldId="2147483677"/>
          </pc:sldLayoutMkLst>
        </pc:sldLayoutChg>
        <pc:sldLayoutChg chg="del">
          <pc:chgData name="Purcaro Giorgia" userId="04e0203b-d292-4082-b5e7-483f8b12ad4d" providerId="ADAL" clId="{592DCE13-3E1B-491B-8E2F-54072E6EAE07}" dt="2026-01-30T10:12:34.225" v="2083" actId="47"/>
          <pc:sldLayoutMkLst>
            <pc:docMk/>
            <pc:sldMasterMk cId="678059121" sldId="2147483675"/>
            <pc:sldLayoutMk cId="3220844618" sldId="2147483678"/>
          </pc:sldLayoutMkLst>
        </pc:sldLayoutChg>
        <pc:sldLayoutChg chg="del">
          <pc:chgData name="Purcaro Giorgia" userId="04e0203b-d292-4082-b5e7-483f8b12ad4d" providerId="ADAL" clId="{592DCE13-3E1B-491B-8E2F-54072E6EAE07}" dt="2026-01-30T10:12:34.225" v="2083" actId="47"/>
          <pc:sldLayoutMkLst>
            <pc:docMk/>
            <pc:sldMasterMk cId="678059121" sldId="2147483675"/>
            <pc:sldLayoutMk cId="3028793750" sldId="2147483679"/>
          </pc:sldLayoutMkLst>
        </pc:sldLayoutChg>
        <pc:sldLayoutChg chg="del">
          <pc:chgData name="Purcaro Giorgia" userId="04e0203b-d292-4082-b5e7-483f8b12ad4d" providerId="ADAL" clId="{592DCE13-3E1B-491B-8E2F-54072E6EAE07}" dt="2026-01-30T10:12:34.225" v="2083" actId="47"/>
          <pc:sldLayoutMkLst>
            <pc:docMk/>
            <pc:sldMasterMk cId="678059121" sldId="2147483675"/>
            <pc:sldLayoutMk cId="2542220064" sldId="2147483680"/>
          </pc:sldLayoutMkLst>
        </pc:sldLayoutChg>
        <pc:sldLayoutChg chg="del">
          <pc:chgData name="Purcaro Giorgia" userId="04e0203b-d292-4082-b5e7-483f8b12ad4d" providerId="ADAL" clId="{592DCE13-3E1B-491B-8E2F-54072E6EAE07}" dt="2026-01-30T10:12:34.225" v="2083" actId="47"/>
          <pc:sldLayoutMkLst>
            <pc:docMk/>
            <pc:sldMasterMk cId="678059121" sldId="2147483675"/>
            <pc:sldLayoutMk cId="3986312981" sldId="2147483681"/>
          </pc:sldLayoutMkLst>
        </pc:sldLayoutChg>
        <pc:sldLayoutChg chg="del">
          <pc:chgData name="Purcaro Giorgia" userId="04e0203b-d292-4082-b5e7-483f8b12ad4d" providerId="ADAL" clId="{592DCE13-3E1B-491B-8E2F-54072E6EAE07}" dt="2026-01-30T10:12:34.225" v="2083" actId="47"/>
          <pc:sldLayoutMkLst>
            <pc:docMk/>
            <pc:sldMasterMk cId="678059121" sldId="2147483675"/>
            <pc:sldLayoutMk cId="648737609" sldId="2147483682"/>
          </pc:sldLayoutMkLst>
        </pc:sldLayoutChg>
        <pc:sldLayoutChg chg="del">
          <pc:chgData name="Purcaro Giorgia" userId="04e0203b-d292-4082-b5e7-483f8b12ad4d" providerId="ADAL" clId="{592DCE13-3E1B-491B-8E2F-54072E6EAE07}" dt="2026-01-30T10:12:34.225" v="2083" actId="47"/>
          <pc:sldLayoutMkLst>
            <pc:docMk/>
            <pc:sldMasterMk cId="678059121" sldId="2147483675"/>
            <pc:sldLayoutMk cId="1719494122" sldId="2147483683"/>
          </pc:sldLayoutMkLst>
        </pc:sldLayoutChg>
        <pc:sldLayoutChg chg="del">
          <pc:chgData name="Purcaro Giorgia" userId="04e0203b-d292-4082-b5e7-483f8b12ad4d" providerId="ADAL" clId="{592DCE13-3E1B-491B-8E2F-54072E6EAE07}" dt="2026-01-30T10:12:34.225" v="2083" actId="47"/>
          <pc:sldLayoutMkLst>
            <pc:docMk/>
            <pc:sldMasterMk cId="678059121" sldId="2147483675"/>
            <pc:sldLayoutMk cId="3317898235" sldId="2147483684"/>
          </pc:sldLayoutMkLst>
        </pc:sldLayoutChg>
        <pc:sldLayoutChg chg="del">
          <pc:chgData name="Purcaro Giorgia" userId="04e0203b-d292-4082-b5e7-483f8b12ad4d" providerId="ADAL" clId="{592DCE13-3E1B-491B-8E2F-54072E6EAE07}" dt="2026-01-30T10:12:34.225" v="2083" actId="47"/>
          <pc:sldLayoutMkLst>
            <pc:docMk/>
            <pc:sldMasterMk cId="678059121" sldId="2147483675"/>
            <pc:sldLayoutMk cId="2948535106" sldId="2147483685"/>
          </pc:sldLayoutMkLst>
        </pc:sldLayoutChg>
        <pc:sldLayoutChg chg="del">
          <pc:chgData name="Purcaro Giorgia" userId="04e0203b-d292-4082-b5e7-483f8b12ad4d" providerId="ADAL" clId="{592DCE13-3E1B-491B-8E2F-54072E6EAE07}" dt="2026-01-30T10:12:34.225" v="2083" actId="47"/>
          <pc:sldLayoutMkLst>
            <pc:docMk/>
            <pc:sldMasterMk cId="678059121" sldId="2147483675"/>
            <pc:sldLayoutMk cId="1625889070" sldId="2147483686"/>
          </pc:sldLayoutMkLst>
        </pc:sldLayoutChg>
        <pc:sldLayoutChg chg="del">
          <pc:chgData name="Purcaro Giorgia" userId="04e0203b-d292-4082-b5e7-483f8b12ad4d" providerId="ADAL" clId="{592DCE13-3E1B-491B-8E2F-54072E6EAE07}" dt="2026-01-30T10:12:34.225" v="2083" actId="47"/>
          <pc:sldLayoutMkLst>
            <pc:docMk/>
            <pc:sldMasterMk cId="678059121" sldId="2147483675"/>
            <pc:sldLayoutMk cId="1885679257" sldId="2147483687"/>
          </pc:sldLayoutMkLst>
        </pc:sldLayoutChg>
        <pc:sldLayoutChg chg="del">
          <pc:chgData name="Purcaro Giorgia" userId="04e0203b-d292-4082-b5e7-483f8b12ad4d" providerId="ADAL" clId="{592DCE13-3E1B-491B-8E2F-54072E6EAE07}" dt="2026-01-30T10:12:34.225" v="2083" actId="47"/>
          <pc:sldLayoutMkLst>
            <pc:docMk/>
            <pc:sldMasterMk cId="678059121" sldId="2147483675"/>
            <pc:sldLayoutMk cId="809672792" sldId="2147483688"/>
          </pc:sldLayoutMkLst>
        </pc:sldLayoutChg>
      </pc:sldMasterChg>
      <pc:sldMasterChg chg="delSldLayout">
        <pc:chgData name="Purcaro Giorgia" userId="04e0203b-d292-4082-b5e7-483f8b12ad4d" providerId="ADAL" clId="{592DCE13-3E1B-491B-8E2F-54072E6EAE07}" dt="2026-01-30T10:12:34.225" v="2083" actId="47"/>
        <pc:sldMasterMkLst>
          <pc:docMk/>
          <pc:sldMasterMk cId="3571014691" sldId="2147483704"/>
        </pc:sldMasterMkLst>
        <pc:sldLayoutChg chg="del">
          <pc:chgData name="Purcaro Giorgia" userId="04e0203b-d292-4082-b5e7-483f8b12ad4d" providerId="ADAL" clId="{592DCE13-3E1B-491B-8E2F-54072E6EAE07}" dt="2026-01-30T10:12:34.225" v="2083" actId="47"/>
          <pc:sldLayoutMkLst>
            <pc:docMk/>
            <pc:sldMasterMk cId="3571014691" sldId="2147483704"/>
            <pc:sldLayoutMk cId="383179543" sldId="2147483716"/>
          </pc:sldLayoutMkLst>
        </pc:sldLayoutChg>
        <pc:sldLayoutChg chg="del">
          <pc:chgData name="Purcaro Giorgia" userId="04e0203b-d292-4082-b5e7-483f8b12ad4d" providerId="ADAL" clId="{592DCE13-3E1B-491B-8E2F-54072E6EAE07}" dt="2026-01-30T10:12:06.069" v="2082" actId="47"/>
          <pc:sldLayoutMkLst>
            <pc:docMk/>
            <pc:sldMasterMk cId="3571014691" sldId="2147483704"/>
            <pc:sldLayoutMk cId="2076932423" sldId="2147483717"/>
          </pc:sldLayoutMkLst>
        </pc:sldLayoutChg>
      </pc:sldMasterChg>
      <pc:sldMasterChg chg="del delSldLayout">
        <pc:chgData name="Purcaro Giorgia" userId="04e0203b-d292-4082-b5e7-483f8b12ad4d" providerId="ADAL" clId="{592DCE13-3E1B-491B-8E2F-54072E6EAE07}" dt="2026-01-30T10:12:34.225" v="2083" actId="47"/>
        <pc:sldMasterMkLst>
          <pc:docMk/>
          <pc:sldMasterMk cId="1501117757" sldId="2147483718"/>
        </pc:sldMasterMkLst>
        <pc:sldLayoutChg chg="del">
          <pc:chgData name="Purcaro Giorgia" userId="04e0203b-d292-4082-b5e7-483f8b12ad4d" providerId="ADAL" clId="{592DCE13-3E1B-491B-8E2F-54072E6EAE07}" dt="2026-01-30T10:12:34.225" v="2083" actId="47"/>
          <pc:sldLayoutMkLst>
            <pc:docMk/>
            <pc:sldMasterMk cId="1501117757" sldId="2147483718"/>
            <pc:sldLayoutMk cId="1268769050" sldId="2147483719"/>
          </pc:sldLayoutMkLst>
        </pc:sldLayoutChg>
        <pc:sldLayoutChg chg="del">
          <pc:chgData name="Purcaro Giorgia" userId="04e0203b-d292-4082-b5e7-483f8b12ad4d" providerId="ADAL" clId="{592DCE13-3E1B-491B-8E2F-54072E6EAE07}" dt="2026-01-30T10:12:34.225" v="2083" actId="47"/>
          <pc:sldLayoutMkLst>
            <pc:docMk/>
            <pc:sldMasterMk cId="1501117757" sldId="2147483718"/>
            <pc:sldLayoutMk cId="371728031" sldId="2147483720"/>
          </pc:sldLayoutMkLst>
        </pc:sldLayoutChg>
        <pc:sldLayoutChg chg="del">
          <pc:chgData name="Purcaro Giorgia" userId="04e0203b-d292-4082-b5e7-483f8b12ad4d" providerId="ADAL" clId="{592DCE13-3E1B-491B-8E2F-54072E6EAE07}" dt="2026-01-30T10:12:34.225" v="2083" actId="47"/>
          <pc:sldLayoutMkLst>
            <pc:docMk/>
            <pc:sldMasterMk cId="1501117757" sldId="2147483718"/>
            <pc:sldLayoutMk cId="2110761594" sldId="2147483721"/>
          </pc:sldLayoutMkLst>
        </pc:sldLayoutChg>
        <pc:sldLayoutChg chg="del">
          <pc:chgData name="Purcaro Giorgia" userId="04e0203b-d292-4082-b5e7-483f8b12ad4d" providerId="ADAL" clId="{592DCE13-3E1B-491B-8E2F-54072E6EAE07}" dt="2026-01-30T10:12:34.225" v="2083" actId="47"/>
          <pc:sldLayoutMkLst>
            <pc:docMk/>
            <pc:sldMasterMk cId="1501117757" sldId="2147483718"/>
            <pc:sldLayoutMk cId="4074057776" sldId="2147483722"/>
          </pc:sldLayoutMkLst>
        </pc:sldLayoutChg>
        <pc:sldLayoutChg chg="del">
          <pc:chgData name="Purcaro Giorgia" userId="04e0203b-d292-4082-b5e7-483f8b12ad4d" providerId="ADAL" clId="{592DCE13-3E1B-491B-8E2F-54072E6EAE07}" dt="2026-01-30T10:12:34.225" v="2083" actId="47"/>
          <pc:sldLayoutMkLst>
            <pc:docMk/>
            <pc:sldMasterMk cId="1501117757" sldId="2147483718"/>
            <pc:sldLayoutMk cId="2337449533" sldId="2147483723"/>
          </pc:sldLayoutMkLst>
        </pc:sldLayoutChg>
        <pc:sldLayoutChg chg="del">
          <pc:chgData name="Purcaro Giorgia" userId="04e0203b-d292-4082-b5e7-483f8b12ad4d" providerId="ADAL" clId="{592DCE13-3E1B-491B-8E2F-54072E6EAE07}" dt="2026-01-30T10:12:34.225" v="2083" actId="47"/>
          <pc:sldLayoutMkLst>
            <pc:docMk/>
            <pc:sldMasterMk cId="1501117757" sldId="2147483718"/>
            <pc:sldLayoutMk cId="555990946" sldId="2147483724"/>
          </pc:sldLayoutMkLst>
        </pc:sldLayoutChg>
        <pc:sldLayoutChg chg="del">
          <pc:chgData name="Purcaro Giorgia" userId="04e0203b-d292-4082-b5e7-483f8b12ad4d" providerId="ADAL" clId="{592DCE13-3E1B-491B-8E2F-54072E6EAE07}" dt="2026-01-30T10:12:34.225" v="2083" actId="47"/>
          <pc:sldLayoutMkLst>
            <pc:docMk/>
            <pc:sldMasterMk cId="1501117757" sldId="2147483718"/>
            <pc:sldLayoutMk cId="3169200436" sldId="2147483725"/>
          </pc:sldLayoutMkLst>
        </pc:sldLayoutChg>
        <pc:sldLayoutChg chg="del">
          <pc:chgData name="Purcaro Giorgia" userId="04e0203b-d292-4082-b5e7-483f8b12ad4d" providerId="ADAL" clId="{592DCE13-3E1B-491B-8E2F-54072E6EAE07}" dt="2026-01-30T10:12:34.225" v="2083" actId="47"/>
          <pc:sldLayoutMkLst>
            <pc:docMk/>
            <pc:sldMasterMk cId="1501117757" sldId="2147483718"/>
            <pc:sldLayoutMk cId="1813758066" sldId="2147483726"/>
          </pc:sldLayoutMkLst>
        </pc:sldLayoutChg>
        <pc:sldLayoutChg chg="del">
          <pc:chgData name="Purcaro Giorgia" userId="04e0203b-d292-4082-b5e7-483f8b12ad4d" providerId="ADAL" clId="{592DCE13-3E1B-491B-8E2F-54072E6EAE07}" dt="2026-01-30T10:12:34.225" v="2083" actId="47"/>
          <pc:sldLayoutMkLst>
            <pc:docMk/>
            <pc:sldMasterMk cId="1501117757" sldId="2147483718"/>
            <pc:sldLayoutMk cId="486111486" sldId="2147483727"/>
          </pc:sldLayoutMkLst>
        </pc:sldLayoutChg>
        <pc:sldLayoutChg chg="del">
          <pc:chgData name="Purcaro Giorgia" userId="04e0203b-d292-4082-b5e7-483f8b12ad4d" providerId="ADAL" clId="{592DCE13-3E1B-491B-8E2F-54072E6EAE07}" dt="2026-01-30T10:12:34.225" v="2083" actId="47"/>
          <pc:sldLayoutMkLst>
            <pc:docMk/>
            <pc:sldMasterMk cId="1501117757" sldId="2147483718"/>
            <pc:sldLayoutMk cId="3082060332" sldId="2147483728"/>
          </pc:sldLayoutMkLst>
        </pc:sldLayoutChg>
        <pc:sldLayoutChg chg="del">
          <pc:chgData name="Purcaro Giorgia" userId="04e0203b-d292-4082-b5e7-483f8b12ad4d" providerId="ADAL" clId="{592DCE13-3E1B-491B-8E2F-54072E6EAE07}" dt="2026-01-30T10:12:34.225" v="2083" actId="47"/>
          <pc:sldLayoutMkLst>
            <pc:docMk/>
            <pc:sldMasterMk cId="1501117757" sldId="2147483718"/>
            <pc:sldLayoutMk cId="2171089152" sldId="2147483729"/>
          </pc:sldLayoutMkLst>
        </pc:sldLayoutChg>
        <pc:sldLayoutChg chg="del">
          <pc:chgData name="Purcaro Giorgia" userId="04e0203b-d292-4082-b5e7-483f8b12ad4d" providerId="ADAL" clId="{592DCE13-3E1B-491B-8E2F-54072E6EAE07}" dt="2026-01-30T10:12:34.225" v="2083" actId="47"/>
          <pc:sldLayoutMkLst>
            <pc:docMk/>
            <pc:sldMasterMk cId="1501117757" sldId="2147483718"/>
            <pc:sldLayoutMk cId="3229947418" sldId="2147483730"/>
          </pc:sldLayoutMkLst>
        </pc:sldLayoutChg>
        <pc:sldLayoutChg chg="del">
          <pc:chgData name="Purcaro Giorgia" userId="04e0203b-d292-4082-b5e7-483f8b12ad4d" providerId="ADAL" clId="{592DCE13-3E1B-491B-8E2F-54072E6EAE07}" dt="2026-01-30T10:12:34.225" v="2083" actId="47"/>
          <pc:sldLayoutMkLst>
            <pc:docMk/>
            <pc:sldMasterMk cId="1501117757" sldId="2147483718"/>
            <pc:sldLayoutMk cId="2612638469" sldId="2147483731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mseduculiegebe.sharepoint.com/sites/PaperGreenanalyticalchemistry/Documents%20partages/General/20_GreenAnalChem_SI_FoodAnal-Sep2022/Manuscript/Tab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https://mseduculiegebe.sharepoint.com/sites/Thesis_gregory/Documents%20partages/General/paper%20saponification/Edible_oils/Summary_all_excel_files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https://mseduculiegebe.sharepoint.com/sites/Mineraloil/Documents%20partages/General/02_PAPERS%20AND%20CONFERENCES/02_Papers%20and%20books/2025_Saponification%20-%20amendment/Analyst/REVISIONS%20V01/Documents%20for%20resubmission/V02%20Supplementary%20material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it-IT" sz="1400"/>
              <a:t>MOSH</a:t>
            </a:r>
          </a:p>
        </c:rich>
      </c:tx>
      <c:layout>
        <c:manualLayout>
          <c:xMode val="edge"/>
          <c:yMode val="edge"/>
          <c:x val="0.43359362943888752"/>
          <c:y val="1.79918015270724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BE"/>
        </a:p>
      </c:txPr>
    </c:title>
    <c:autoTitleDeleted val="0"/>
    <c:plotArea>
      <c:layout>
        <c:manualLayout>
          <c:layoutTarget val="inner"/>
          <c:xMode val="edge"/>
          <c:yMode val="edge"/>
          <c:x val="0.13157675710458186"/>
          <c:y val="0.12459580052493438"/>
          <c:w val="0.83056902823987877"/>
          <c:h val="0.62634451131957625"/>
        </c:manualLayout>
      </c:layout>
      <c:lineChart>
        <c:grouping val="standard"/>
        <c:varyColors val="0"/>
        <c:ser>
          <c:idx val="0"/>
          <c:order val="0"/>
          <c:tx>
            <c:v>1D ILC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'Tab IF 1'!$R$6:$R$20</c:f>
                <c:numCache>
                  <c:formatCode>General</c:formatCode>
                  <c:ptCount val="15"/>
                  <c:pt idx="0">
                    <c:v>0.99384910323449016</c:v>
                  </c:pt>
                  <c:pt idx="1">
                    <c:v>1.0587524327770472</c:v>
                  </c:pt>
                  <c:pt idx="2">
                    <c:v>1.0259142264341594</c:v>
                  </c:pt>
                  <c:pt idx="3">
                    <c:v>1.2009762695407431</c:v>
                  </c:pt>
                  <c:pt idx="4">
                    <c:v>1.4085647113945869</c:v>
                  </c:pt>
                  <c:pt idx="5">
                    <c:v>1.8200411198107165</c:v>
                  </c:pt>
                  <c:pt idx="6">
                    <c:v>1.1760248231322055</c:v>
                  </c:pt>
                  <c:pt idx="7">
                    <c:v>1.1110274471412509</c:v>
                  </c:pt>
                  <c:pt idx="8">
                    <c:v>1.2042500689451763</c:v>
                  </c:pt>
                  <c:pt idx="9">
                    <c:v>3.3671505042325935</c:v>
                  </c:pt>
                  <c:pt idx="10">
                    <c:v>1.4436767324735256</c:v>
                  </c:pt>
                  <c:pt idx="11">
                    <c:v>1.4054340807257315</c:v>
                  </c:pt>
                  <c:pt idx="12">
                    <c:v>1.5994939742028345</c:v>
                  </c:pt>
                  <c:pt idx="13">
                    <c:v>2.1660332407421636</c:v>
                  </c:pt>
                  <c:pt idx="14">
                    <c:v>2.4722526983431901</c:v>
                  </c:pt>
                </c:numCache>
              </c:numRef>
            </c:plus>
            <c:minus>
              <c:numRef>
                <c:f>'Tab IF 1'!$R$6:$R$20</c:f>
                <c:numCache>
                  <c:formatCode>General</c:formatCode>
                  <c:ptCount val="15"/>
                  <c:pt idx="0">
                    <c:v>0.99384910323449016</c:v>
                  </c:pt>
                  <c:pt idx="1">
                    <c:v>1.0587524327770472</c:v>
                  </c:pt>
                  <c:pt idx="2">
                    <c:v>1.0259142264341594</c:v>
                  </c:pt>
                  <c:pt idx="3">
                    <c:v>1.2009762695407431</c:v>
                  </c:pt>
                  <c:pt idx="4">
                    <c:v>1.4085647113945869</c:v>
                  </c:pt>
                  <c:pt idx="5">
                    <c:v>1.8200411198107165</c:v>
                  </c:pt>
                  <c:pt idx="6">
                    <c:v>1.1760248231322055</c:v>
                  </c:pt>
                  <c:pt idx="7">
                    <c:v>1.1110274471412509</c:v>
                  </c:pt>
                  <c:pt idx="8">
                    <c:v>1.2042500689451763</c:v>
                  </c:pt>
                  <c:pt idx="9">
                    <c:v>3.3671505042325935</c:v>
                  </c:pt>
                  <c:pt idx="10">
                    <c:v>1.4436767324735256</c:v>
                  </c:pt>
                  <c:pt idx="11">
                    <c:v>1.4054340807257315</c:v>
                  </c:pt>
                  <c:pt idx="12">
                    <c:v>1.5994939742028345</c:v>
                  </c:pt>
                  <c:pt idx="13">
                    <c:v>2.1660332407421636</c:v>
                  </c:pt>
                  <c:pt idx="14">
                    <c:v>2.4722526983431901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'Tab IF 1'!$A$6:$A$20</c:f>
              <c:strCache>
                <c:ptCount val="15"/>
                <c:pt idx="0">
                  <c:v>IF-01</c:v>
                </c:pt>
                <c:pt idx="1">
                  <c:v>IF-02</c:v>
                </c:pt>
                <c:pt idx="2">
                  <c:v>IF-03</c:v>
                </c:pt>
                <c:pt idx="3">
                  <c:v>IF-04</c:v>
                </c:pt>
                <c:pt idx="4">
                  <c:v>IF-05</c:v>
                </c:pt>
                <c:pt idx="5">
                  <c:v>IF-06</c:v>
                </c:pt>
                <c:pt idx="6">
                  <c:v>IF-07</c:v>
                </c:pt>
                <c:pt idx="7">
                  <c:v>IF-08</c:v>
                </c:pt>
                <c:pt idx="8">
                  <c:v>IF-09</c:v>
                </c:pt>
                <c:pt idx="9">
                  <c:v>IF-10</c:v>
                </c:pt>
                <c:pt idx="10">
                  <c:v>IF-11</c:v>
                </c:pt>
                <c:pt idx="11">
                  <c:v>IF-12</c:v>
                </c:pt>
                <c:pt idx="12">
                  <c:v>IF-13</c:v>
                </c:pt>
                <c:pt idx="13">
                  <c:v>IF-14</c:v>
                </c:pt>
                <c:pt idx="14">
                  <c:v>IF-15</c:v>
                </c:pt>
              </c:strCache>
            </c:strRef>
          </c:cat>
          <c:val>
            <c:numRef>
              <c:f>'Tab IF 1'!$B$6:$B$20</c:f>
              <c:numCache>
                <c:formatCode>0.00</c:formatCode>
                <c:ptCount val="15"/>
                <c:pt idx="0">
                  <c:v>5.897857142857144</c:v>
                </c:pt>
                <c:pt idx="1">
                  <c:v>6.4073913043478274</c:v>
                </c:pt>
                <c:pt idx="2">
                  <c:v>4.9704081632653052</c:v>
                </c:pt>
                <c:pt idx="3">
                  <c:v>7.2412500000000035</c:v>
                </c:pt>
                <c:pt idx="4">
                  <c:v>8.1314583333333328</c:v>
                </c:pt>
                <c:pt idx="5">
                  <c:v>9.3704000000000001</c:v>
                </c:pt>
                <c:pt idx="6" formatCode="0.0">
                  <c:v>11.47826086956522</c:v>
                </c:pt>
                <c:pt idx="7">
                  <c:v>8.3242000000000012</c:v>
                </c:pt>
                <c:pt idx="8" formatCode="0.0">
                  <c:v>10.523529411764708</c:v>
                </c:pt>
                <c:pt idx="9" formatCode="0.0">
                  <c:v>12.70416666666666</c:v>
                </c:pt>
                <c:pt idx="10" formatCode="0.0">
                  <c:v>18.736170212765956</c:v>
                </c:pt>
                <c:pt idx="11">
                  <c:v>6.8318367346938764</c:v>
                </c:pt>
                <c:pt idx="12">
                  <c:v>9.1979591836734684</c:v>
                </c:pt>
                <c:pt idx="13" formatCode="0.0">
                  <c:v>18.434693877551023</c:v>
                </c:pt>
                <c:pt idx="14" formatCode="0.0">
                  <c:v>10.617021276595745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354-43DF-A66B-040EA0C97905}"/>
            </c:ext>
          </c:extLst>
        </c:ser>
        <c:ser>
          <c:idx val="1"/>
          <c:order val="1"/>
          <c:tx>
            <c:v>2D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chemeClr val="accent6">
                    <a:lumMod val="50000"/>
                  </a:schemeClr>
                </a:solidFill>
              </a:ln>
              <a:effectLst/>
            </c:spPr>
          </c:marker>
          <c:cat>
            <c:strRef>
              <c:f>'Tab IF 1'!$A$6:$A$20</c:f>
              <c:strCache>
                <c:ptCount val="15"/>
                <c:pt idx="0">
                  <c:v>IF-01</c:v>
                </c:pt>
                <c:pt idx="1">
                  <c:v>IF-02</c:v>
                </c:pt>
                <c:pt idx="2">
                  <c:v>IF-03</c:v>
                </c:pt>
                <c:pt idx="3">
                  <c:v>IF-04</c:v>
                </c:pt>
                <c:pt idx="4">
                  <c:v>IF-05</c:v>
                </c:pt>
                <c:pt idx="5">
                  <c:v>IF-06</c:v>
                </c:pt>
                <c:pt idx="6">
                  <c:v>IF-07</c:v>
                </c:pt>
                <c:pt idx="7">
                  <c:v>IF-08</c:v>
                </c:pt>
                <c:pt idx="8">
                  <c:v>IF-09</c:v>
                </c:pt>
                <c:pt idx="9">
                  <c:v>IF-10</c:v>
                </c:pt>
                <c:pt idx="10">
                  <c:v>IF-11</c:v>
                </c:pt>
                <c:pt idx="11">
                  <c:v>IF-12</c:v>
                </c:pt>
                <c:pt idx="12">
                  <c:v>IF-13</c:v>
                </c:pt>
                <c:pt idx="13">
                  <c:v>IF-14</c:v>
                </c:pt>
                <c:pt idx="14">
                  <c:v>IF-15</c:v>
                </c:pt>
              </c:strCache>
            </c:strRef>
          </c:cat>
          <c:val>
            <c:numRef>
              <c:f>'Tab IF 1'!$K$6:$K$20</c:f>
              <c:numCache>
                <c:formatCode>0.00</c:formatCode>
                <c:ptCount val="15"/>
                <c:pt idx="0">
                  <c:v>5.3</c:v>
                </c:pt>
                <c:pt idx="1">
                  <c:v>6.1182227441533978</c:v>
                </c:pt>
                <c:pt idx="2">
                  <c:v>5.2750000000000004</c:v>
                </c:pt>
                <c:pt idx="3">
                  <c:v>6.8064246297202624</c:v>
                </c:pt>
                <c:pt idx="4">
                  <c:v>8.5325234317928409</c:v>
                </c:pt>
                <c:pt idx="5">
                  <c:v>9.8448343542000494</c:v>
                </c:pt>
                <c:pt idx="6" formatCode="0.0">
                  <c:v>11.792446641891718</c:v>
                </c:pt>
                <c:pt idx="7">
                  <c:v>9.1410869301283064</c:v>
                </c:pt>
                <c:pt idx="8" formatCode="0.0">
                  <c:v>10.987603482458171</c:v>
                </c:pt>
                <c:pt idx="9" formatCode="0.0">
                  <c:v>13.384206830323023</c:v>
                </c:pt>
                <c:pt idx="10" formatCode="0.0">
                  <c:v>18.069478814655412</c:v>
                </c:pt>
                <c:pt idx="11">
                  <c:v>6.8599893115359771</c:v>
                </c:pt>
                <c:pt idx="12">
                  <c:v>8.5813529215321225</c:v>
                </c:pt>
                <c:pt idx="13" formatCode="0.0">
                  <c:v>17.855</c:v>
                </c:pt>
                <c:pt idx="14">
                  <c:v>9.6021450280908631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354-43DF-A66B-040EA0C979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39241256"/>
        <c:axId val="539244208"/>
      </c:lineChart>
      <c:catAx>
        <c:axId val="5392412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BE"/>
          </a:p>
        </c:txPr>
        <c:crossAx val="539244208"/>
        <c:crosses val="autoZero"/>
        <c:auto val="1"/>
        <c:lblAlgn val="ctr"/>
        <c:lblOffset val="100"/>
        <c:noMultiLvlLbl val="0"/>
      </c:catAx>
      <c:valAx>
        <c:axId val="539244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mg/kg</a:t>
                </a:r>
              </a:p>
            </c:rich>
          </c:tx>
          <c:layout>
            <c:manualLayout>
              <c:xMode val="edge"/>
              <c:yMode val="edge"/>
              <c:x val="1.6666666666666666E-2"/>
              <c:y val="0.4107319918343540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BE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BE"/>
          </a:p>
        </c:txPr>
        <c:crossAx val="539241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2748916282525199"/>
          <c:y val="0.12824088655584717"/>
          <c:w val="0.27758508938694021"/>
          <c:h val="0.218219640695900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B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>
      <a:noFill/>
    </a:ln>
    <a:effectLst/>
  </c:spPr>
  <c:txPr>
    <a:bodyPr/>
    <a:lstStyle/>
    <a:p>
      <a:pPr>
        <a:defRPr sz="12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B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it-IT" sz="1400"/>
              <a:t>MOAH – 2-MN</a:t>
            </a:r>
          </a:p>
        </c:rich>
      </c:tx>
      <c:layout>
        <c:manualLayout>
          <c:xMode val="edge"/>
          <c:yMode val="edge"/>
          <c:x val="0.32156386925042457"/>
          <c:y val="5.8446780013604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BE"/>
        </a:p>
      </c:txPr>
    </c:title>
    <c:autoTitleDeleted val="0"/>
    <c:plotArea>
      <c:layout>
        <c:manualLayout>
          <c:layoutTarget val="inner"/>
          <c:xMode val="edge"/>
          <c:yMode val="edge"/>
          <c:x val="5.8539465755829426E-2"/>
          <c:y val="5.8937345065311737E-2"/>
          <c:w val="0.91133268606264606"/>
          <c:h val="0.70117887333559792"/>
        </c:manualLayout>
      </c:layout>
      <c:lineChart>
        <c:grouping val="standard"/>
        <c:varyColors val="0"/>
        <c:ser>
          <c:idx val="0"/>
          <c:order val="0"/>
          <c:tx>
            <c:v>1D ILC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'Tab IF 1'!$R$24:$R$38</c:f>
                <c:numCache>
                  <c:formatCode>General</c:formatCode>
                  <c:ptCount val="15"/>
                  <c:pt idx="1">
                    <c:v>0.27699390785261874</c:v>
                  </c:pt>
                  <c:pt idx="2">
                    <c:v>0.2516531495619368</c:v>
                  </c:pt>
                  <c:pt idx="3">
                    <c:v>0.40792954276975724</c:v>
                  </c:pt>
                  <c:pt idx="4">
                    <c:v>0.30413812651491096</c:v>
                  </c:pt>
                  <c:pt idx="5">
                    <c:v>0.53655672606544746</c:v>
                  </c:pt>
                  <c:pt idx="6">
                    <c:v>0.52265135168346222</c:v>
                  </c:pt>
                  <c:pt idx="7">
                    <c:v>0.39676928763046482</c:v>
                  </c:pt>
                  <c:pt idx="8">
                    <c:v>0.35080233383546633</c:v>
                  </c:pt>
                  <c:pt idx="9">
                    <c:v>0.88125138346627085</c:v>
                  </c:pt>
                  <c:pt idx="10">
                    <c:v>0.73398924022252687</c:v>
                  </c:pt>
                  <c:pt idx="11">
                    <c:v>0.27253137300967978</c:v>
                  </c:pt>
                  <c:pt idx="12">
                    <c:v>0.31403352896377706</c:v>
                  </c:pt>
                  <c:pt idx="13">
                    <c:v>0.75551989605904302</c:v>
                  </c:pt>
                  <c:pt idx="14">
                    <c:v>0.52168945930933341</c:v>
                  </c:pt>
                </c:numCache>
              </c:numRef>
            </c:plus>
            <c:minus>
              <c:numRef>
                <c:f>'Tab IF 1'!$R$24:$R$38</c:f>
                <c:numCache>
                  <c:formatCode>General</c:formatCode>
                  <c:ptCount val="15"/>
                  <c:pt idx="1">
                    <c:v>0.27699390785261874</c:v>
                  </c:pt>
                  <c:pt idx="2">
                    <c:v>0.2516531495619368</c:v>
                  </c:pt>
                  <c:pt idx="3">
                    <c:v>0.40792954276975724</c:v>
                  </c:pt>
                  <c:pt idx="4">
                    <c:v>0.30413812651491096</c:v>
                  </c:pt>
                  <c:pt idx="5">
                    <c:v>0.53655672606544746</c:v>
                  </c:pt>
                  <c:pt idx="6">
                    <c:v>0.52265135168346222</c:v>
                  </c:pt>
                  <c:pt idx="7">
                    <c:v>0.39676928763046482</c:v>
                  </c:pt>
                  <c:pt idx="8">
                    <c:v>0.35080233383546633</c:v>
                  </c:pt>
                  <c:pt idx="9">
                    <c:v>0.88125138346627085</c:v>
                  </c:pt>
                  <c:pt idx="10">
                    <c:v>0.73398924022252687</c:v>
                  </c:pt>
                  <c:pt idx="11">
                    <c:v>0.27253137300967978</c:v>
                  </c:pt>
                  <c:pt idx="12">
                    <c:v>0.31403352896377706</c:v>
                  </c:pt>
                  <c:pt idx="13">
                    <c:v>0.75551989605904302</c:v>
                  </c:pt>
                  <c:pt idx="14">
                    <c:v>0.52168945930933341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'Tab IF 1'!$A$24:$A$38</c:f>
              <c:strCache>
                <c:ptCount val="15"/>
                <c:pt idx="0">
                  <c:v>IF-01*</c:v>
                </c:pt>
                <c:pt idx="1">
                  <c:v>IF-02</c:v>
                </c:pt>
                <c:pt idx="2">
                  <c:v>IF-03</c:v>
                </c:pt>
                <c:pt idx="3">
                  <c:v>IF-04</c:v>
                </c:pt>
                <c:pt idx="4">
                  <c:v>IF-05</c:v>
                </c:pt>
                <c:pt idx="5">
                  <c:v>IF-06</c:v>
                </c:pt>
                <c:pt idx="6">
                  <c:v>IF-07</c:v>
                </c:pt>
                <c:pt idx="7">
                  <c:v>IF-08</c:v>
                </c:pt>
                <c:pt idx="8">
                  <c:v>IF-09</c:v>
                </c:pt>
                <c:pt idx="9">
                  <c:v>IF-10</c:v>
                </c:pt>
                <c:pt idx="10">
                  <c:v>IF-11</c:v>
                </c:pt>
                <c:pt idx="11">
                  <c:v>IF-12</c:v>
                </c:pt>
                <c:pt idx="12">
                  <c:v>IF-13</c:v>
                </c:pt>
                <c:pt idx="13">
                  <c:v>IF-14</c:v>
                </c:pt>
                <c:pt idx="14">
                  <c:v>IF-15</c:v>
                </c:pt>
              </c:strCache>
            </c:strRef>
          </c:cat>
          <c:val>
            <c:numRef>
              <c:f>'Tab IF 1'!$B$24:$B$38</c:f>
              <c:numCache>
                <c:formatCode>0.00</c:formatCode>
                <c:ptCount val="15"/>
                <c:pt idx="0">
                  <c:v>0.43797999999999987</c:v>
                </c:pt>
                <c:pt idx="1">
                  <c:v>0.55279166666666668</c:v>
                </c:pt>
                <c:pt idx="2">
                  <c:v>0.36984000000000017</c:v>
                </c:pt>
                <c:pt idx="3">
                  <c:v>0.91745999999999994</c:v>
                </c:pt>
                <c:pt idx="4">
                  <c:v>1.256</c:v>
                </c:pt>
                <c:pt idx="5">
                  <c:v>1.8059615384615384</c:v>
                </c:pt>
                <c:pt idx="6">
                  <c:v>2.4906000000000001</c:v>
                </c:pt>
                <c:pt idx="7">
                  <c:v>1.3804000000000005</c:v>
                </c:pt>
                <c:pt idx="8">
                  <c:v>2.153541666666666</c:v>
                </c:pt>
                <c:pt idx="9">
                  <c:v>2.8830434782608703</c:v>
                </c:pt>
                <c:pt idx="10">
                  <c:v>5.3337500000000011</c:v>
                </c:pt>
                <c:pt idx="11">
                  <c:v>1.0964705882352943</c:v>
                </c:pt>
                <c:pt idx="12">
                  <c:v>1.8227999999999995</c:v>
                </c:pt>
                <c:pt idx="13">
                  <c:v>5.150624999999998</c:v>
                </c:pt>
                <c:pt idx="14">
                  <c:v>3.9896000000000003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9BD-4A21-B2E4-BDD694716F96}"/>
            </c:ext>
          </c:extLst>
        </c:ser>
        <c:ser>
          <c:idx val="1"/>
          <c:order val="1"/>
          <c:tx>
            <c:v>2D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chemeClr val="accent6">
                    <a:lumMod val="50000"/>
                  </a:schemeClr>
                </a:solidFill>
              </a:ln>
              <a:effectLst/>
            </c:spPr>
          </c:marker>
          <c:cat>
            <c:strRef>
              <c:f>'Tab IF 1'!$A$24:$A$38</c:f>
              <c:strCache>
                <c:ptCount val="15"/>
                <c:pt idx="0">
                  <c:v>IF-01*</c:v>
                </c:pt>
                <c:pt idx="1">
                  <c:v>IF-02</c:v>
                </c:pt>
                <c:pt idx="2">
                  <c:v>IF-03</c:v>
                </c:pt>
                <c:pt idx="3">
                  <c:v>IF-04</c:v>
                </c:pt>
                <c:pt idx="4">
                  <c:v>IF-05</c:v>
                </c:pt>
                <c:pt idx="5">
                  <c:v>IF-06</c:v>
                </c:pt>
                <c:pt idx="6">
                  <c:v>IF-07</c:v>
                </c:pt>
                <c:pt idx="7">
                  <c:v>IF-08</c:v>
                </c:pt>
                <c:pt idx="8">
                  <c:v>IF-09</c:v>
                </c:pt>
                <c:pt idx="9">
                  <c:v>IF-10</c:v>
                </c:pt>
                <c:pt idx="10">
                  <c:v>IF-11</c:v>
                </c:pt>
                <c:pt idx="11">
                  <c:v>IF-12</c:v>
                </c:pt>
                <c:pt idx="12">
                  <c:v>IF-13</c:v>
                </c:pt>
                <c:pt idx="13">
                  <c:v>IF-14</c:v>
                </c:pt>
                <c:pt idx="14">
                  <c:v>IF-15</c:v>
                </c:pt>
              </c:strCache>
            </c:strRef>
          </c:cat>
          <c:val>
            <c:numRef>
              <c:f>'Tab IF 1'!$K$24:$K$38</c:f>
              <c:numCache>
                <c:formatCode>0.00</c:formatCode>
                <c:ptCount val="15"/>
                <c:pt idx="0">
                  <c:v>0.57999999999999996</c:v>
                </c:pt>
                <c:pt idx="1">
                  <c:v>0.50069087504526055</c:v>
                </c:pt>
                <c:pt idx="2">
                  <c:v>0.40146660623712671</c:v>
                </c:pt>
                <c:pt idx="3">
                  <c:v>0.82810553657477337</c:v>
                </c:pt>
                <c:pt idx="4">
                  <c:v>1.415</c:v>
                </c:pt>
                <c:pt idx="5">
                  <c:v>1.9033109597844671</c:v>
                </c:pt>
                <c:pt idx="6">
                  <c:v>2.7409598410227067</c:v>
                </c:pt>
                <c:pt idx="7">
                  <c:v>1.5486731518176582</c:v>
                </c:pt>
                <c:pt idx="8">
                  <c:v>2.1606766617620403</c:v>
                </c:pt>
                <c:pt idx="9">
                  <c:v>2.8661202500653942</c:v>
                </c:pt>
                <c:pt idx="10">
                  <c:v>5.1553967015513322</c:v>
                </c:pt>
                <c:pt idx="11">
                  <c:v>1.1357619463535384</c:v>
                </c:pt>
                <c:pt idx="12">
                  <c:v>1.8631943019357644</c:v>
                </c:pt>
                <c:pt idx="13">
                  <c:v>4.5677596090735451</c:v>
                </c:pt>
                <c:pt idx="14">
                  <c:v>4.1158475774070693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9BD-4A21-B2E4-BDD694716F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39241256"/>
        <c:axId val="539244208"/>
      </c:lineChart>
      <c:catAx>
        <c:axId val="5392412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BE"/>
          </a:p>
        </c:txPr>
        <c:crossAx val="539244208"/>
        <c:crosses val="autoZero"/>
        <c:auto val="1"/>
        <c:lblAlgn val="ctr"/>
        <c:lblOffset val="100"/>
        <c:noMultiLvlLbl val="0"/>
      </c:catAx>
      <c:valAx>
        <c:axId val="539244208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BE"/>
          </a:p>
        </c:txPr>
        <c:crossAx val="539241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>
      <a:noFill/>
    </a:ln>
    <a:effectLst/>
  </c:spPr>
  <c:txPr>
    <a:bodyPr/>
    <a:lstStyle/>
    <a:p>
      <a:pPr>
        <a:defRPr sz="12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B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rgbClr val="009999"/>
                </a:solidFill>
                <a:latin typeface="+mn-lt"/>
                <a:ea typeface="+mn-ea"/>
                <a:cs typeface="+mn-cs"/>
              </a:defRPr>
            </a:pPr>
            <a:r>
              <a:rPr lang="fr-BE" sz="1600" b="1" dirty="0">
                <a:solidFill>
                  <a:srgbClr val="009999"/>
                </a:solidFill>
              </a:rPr>
              <a:t>New </a:t>
            </a:r>
            <a:r>
              <a:rPr lang="fr-BE" sz="1600" b="1" dirty="0" err="1">
                <a:solidFill>
                  <a:srgbClr val="009999"/>
                </a:solidFill>
              </a:rPr>
              <a:t>procedure</a:t>
            </a:r>
            <a:r>
              <a:rPr lang="fr-BE" sz="1600" b="1" dirty="0">
                <a:solidFill>
                  <a:srgbClr val="009999"/>
                </a:solidFill>
              </a:rPr>
              <a:t> (Bauwens &amp; Purcaro,</a:t>
            </a:r>
            <a:r>
              <a:rPr lang="fr-BE" sz="1600" b="1" baseline="0" dirty="0">
                <a:solidFill>
                  <a:srgbClr val="009999"/>
                </a:solidFill>
              </a:rPr>
              <a:t> 2024)</a:t>
            </a:r>
            <a:endParaRPr lang="fr-BE" sz="1600" b="1" dirty="0">
              <a:solidFill>
                <a:srgbClr val="009999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rgbClr val="009999"/>
              </a:solidFill>
              <a:latin typeface="+mn-lt"/>
              <a:ea typeface="+mn-ea"/>
              <a:cs typeface="+mn-cs"/>
            </a:defRPr>
          </a:pPr>
          <a:endParaRPr lang="fr-BE"/>
        </a:p>
      </c:txPr>
    </c:title>
    <c:autoTitleDeleted val="0"/>
    <c:plotArea>
      <c:layout>
        <c:manualLayout>
          <c:layoutTarget val="inner"/>
          <c:xMode val="edge"/>
          <c:yMode val="edge"/>
          <c:x val="0.37668220215844606"/>
          <c:y val="0.26552193152114301"/>
          <c:w val="0.33610114944804548"/>
          <c:h val="0.6061107383498893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Percentage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00B0F0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BDC-4996-B3E7-60B4134F8124}"/>
              </c:ext>
            </c:extLst>
          </c:dPt>
          <c:dPt>
            <c:idx val="1"/>
            <c:bubble3D val="0"/>
            <c:spPr>
              <a:solidFill>
                <a:srgbClr val="002060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BDC-4996-B3E7-60B4134F8124}"/>
              </c:ext>
            </c:extLst>
          </c:dPt>
          <c:dPt>
            <c:idx val="2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BDC-4996-B3E7-60B4134F812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H2O (mL)</c:v>
                </c:pt>
                <c:pt idx="1">
                  <c:v>EtOH (mL)</c:v>
                </c:pt>
                <c:pt idx="2">
                  <c:v>Hexane (mL)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25</c:v>
                </c:pt>
                <c:pt idx="1">
                  <c:v>5</c:v>
                </c:pt>
                <c:pt idx="2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BDC-4996-B3E7-60B4134F81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0"/>
      </c:doughnut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chemeClr val="tx1"/>
      </a:solidFill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rgbClr val="009999"/>
                </a:solidFill>
                <a:latin typeface="+mn-lt"/>
                <a:ea typeface="+mn-ea"/>
                <a:cs typeface="+mn-cs"/>
              </a:defRPr>
            </a:pPr>
            <a:r>
              <a:rPr lang="fr-BE" sz="1600" b="1">
                <a:solidFill>
                  <a:srgbClr val="009999"/>
                </a:solidFill>
              </a:rPr>
              <a:t>ISO 20122:2024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rgbClr val="009999"/>
              </a:solidFill>
              <a:latin typeface="+mn-lt"/>
              <a:ea typeface="+mn-ea"/>
              <a:cs typeface="+mn-cs"/>
            </a:defRPr>
          </a:pPr>
          <a:endParaRPr lang="fr-BE"/>
        </a:p>
      </c:txPr>
    </c:title>
    <c:autoTitleDeleted val="0"/>
    <c:plotArea>
      <c:layout>
        <c:manualLayout>
          <c:layoutTarget val="inner"/>
          <c:xMode val="edge"/>
          <c:yMode val="edge"/>
          <c:x val="0.35018522367974791"/>
          <c:y val="0.24839976939200401"/>
          <c:w val="0.33043067921886282"/>
          <c:h val="0.6029312811321294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Percentage</c:v>
                </c:pt>
              </c:strCache>
            </c:strRef>
          </c:tx>
          <c:dPt>
            <c:idx val="0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9D4-4FDC-BF98-4AA0A0BE7719}"/>
              </c:ext>
            </c:extLst>
          </c:dPt>
          <c:dPt>
            <c:idx val="1"/>
            <c:bubble3D val="0"/>
            <c:spPr>
              <a:solidFill>
                <a:srgbClr val="00206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9D4-4FDC-BF98-4AA0A0BE7719}"/>
              </c:ext>
            </c:extLst>
          </c:dPt>
          <c:dPt>
            <c:idx val="2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9D4-4FDC-BF98-4AA0A0BE771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H2O (mL)</c:v>
                </c:pt>
                <c:pt idx="1">
                  <c:v>EtOH (mL)</c:v>
                </c:pt>
                <c:pt idx="2">
                  <c:v>Hexane (mL)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5.5</c:v>
                </c:pt>
                <c:pt idx="1">
                  <c:v>7.5</c:v>
                </c:pt>
                <c:pt idx="2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9D4-4FDC-BF98-4AA0A0BE77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0"/>
      </c:doughnut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chemeClr val="tx1"/>
      </a:solidFill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fr-F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844979281364045"/>
          <c:y val="0.19139699786721273"/>
          <c:w val="0.8322651012725919"/>
          <c:h val="0.620083682504065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[Summary_all_excel_files.xlsx]good_ratios_comparisons!$J$30</c:f>
              <c:strCache>
                <c:ptCount val="1"/>
                <c:pt idx="0">
                  <c:v>Sap 1 wash 1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'https://mseduculiegebe.sharepoint.com/sites/Thesis_gregory/Documents partages/General/paper saponification/Edible_oils/[Trials_ratios_plots.xlsx]60C'!$J$32:$J$36</c:f>
                <c:numCache>
                  <c:formatCode>General</c:formatCode>
                  <c:ptCount val="5"/>
                  <c:pt idx="0">
                    <c:v>2.4425016690884826E-2</c:v>
                  </c:pt>
                  <c:pt idx="1">
                    <c:v>1.8655608615246629E-2</c:v>
                  </c:pt>
                  <c:pt idx="2">
                    <c:v>4.3247502928863823E-3</c:v>
                  </c:pt>
                  <c:pt idx="3">
                    <c:v>1.6582133640547805E-2</c:v>
                  </c:pt>
                  <c:pt idx="4">
                    <c:v>7.4191793395434399E-2</c:v>
                  </c:pt>
                </c:numCache>
              </c:numRef>
            </c:plus>
            <c:minus>
              <c:numRef>
                <c:f>'https://mseduculiegebe.sharepoint.com/sites/Thesis_gregory/Documents partages/General/paper saponification/Edible_oils/[Trials_ratios_plots.xlsx]60C'!$J$32:$J$36</c:f>
                <c:numCache>
                  <c:formatCode>General</c:formatCode>
                  <c:ptCount val="5"/>
                  <c:pt idx="0">
                    <c:v>2.4425016690884826E-2</c:v>
                  </c:pt>
                  <c:pt idx="1">
                    <c:v>1.8655608615246629E-2</c:v>
                  </c:pt>
                  <c:pt idx="2">
                    <c:v>4.3247502928863823E-3</c:v>
                  </c:pt>
                  <c:pt idx="3">
                    <c:v>1.6582133640547805E-2</c:v>
                  </c:pt>
                  <c:pt idx="4">
                    <c:v>7.4191793395434399E-2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'https://mseduculiegebe.sharepoint.com/sites/Thesis_gregory/Documents partages/General/paper saponification/Edible_oils/[Trials_ratios_plots.xlsx]60C'!$G$32:$G$36</c:f>
              <c:strCache>
                <c:ptCount val="5"/>
                <c:pt idx="0">
                  <c:v>SFO</c:v>
                </c:pt>
                <c:pt idx="1">
                  <c:v>CCNO</c:v>
                </c:pt>
                <c:pt idx="2">
                  <c:v>RSO</c:v>
                </c:pt>
                <c:pt idx="3">
                  <c:v>palm</c:v>
                </c:pt>
                <c:pt idx="4">
                  <c:v>EVOO</c:v>
                </c:pt>
              </c:strCache>
            </c:strRef>
          </c:cat>
          <c:val>
            <c:numRef>
              <c:f>'https://mseduculiegebe.sharepoint.com/sites/Thesis_gregory/Documents partages/General/paper saponification/Edible_oils/[Trials_ratios_plots.xlsx]60C'!$H$32:$H$36</c:f>
              <c:numCache>
                <c:formatCode>General</c:formatCode>
                <c:ptCount val="5"/>
                <c:pt idx="0">
                  <c:v>1.1324390123534496</c:v>
                </c:pt>
                <c:pt idx="1">
                  <c:v>1.1096291401001335</c:v>
                </c:pt>
                <c:pt idx="2">
                  <c:v>1.1840149729442677</c:v>
                </c:pt>
                <c:pt idx="3">
                  <c:v>1.1701654720323589</c:v>
                </c:pt>
                <c:pt idx="4">
                  <c:v>1.0996736909009686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EB-4041-BE7D-A3826A33BF6F}"/>
            </c:ext>
          </c:extLst>
        </c:ser>
        <c:ser>
          <c:idx val="1"/>
          <c:order val="1"/>
          <c:tx>
            <c:strRef>
              <c:f>[Summary_all_excel_files.xlsx]good_ratios_comparisons!$K$30</c:f>
              <c:strCache>
                <c:ptCount val="1"/>
                <c:pt idx="0">
                  <c:v>Sap 2 wash 3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'https://mseduculiegebe.sharepoint.com/sites/Thesis_gregory/Documents partages/General/paper saponification/Edible_oils/[Trials_ratios_plots.xlsx]60C'!$K$32:$K$36</c:f>
                <c:numCache>
                  <c:formatCode>General</c:formatCode>
                  <c:ptCount val="5"/>
                  <c:pt idx="0">
                    <c:v>1.702337685742257E-2</c:v>
                  </c:pt>
                  <c:pt idx="1">
                    <c:v>2.2810555459637689E-2</c:v>
                  </c:pt>
                  <c:pt idx="2">
                    <c:v>2.0033719317980116E-2</c:v>
                  </c:pt>
                  <c:pt idx="3">
                    <c:v>3.3752340293247743E-3</c:v>
                  </c:pt>
                  <c:pt idx="4">
                    <c:v>1.8181772209761301E-2</c:v>
                  </c:pt>
                </c:numCache>
              </c:numRef>
            </c:plus>
            <c:minus>
              <c:numRef>
                <c:f>'https://mseduculiegebe.sharepoint.com/sites/Thesis_gregory/Documents partages/General/paper saponification/Edible_oils/[Trials_ratios_plots.xlsx]60C'!$K$32:$K$36</c:f>
                <c:numCache>
                  <c:formatCode>General</c:formatCode>
                  <c:ptCount val="5"/>
                  <c:pt idx="0">
                    <c:v>1.702337685742257E-2</c:v>
                  </c:pt>
                  <c:pt idx="1">
                    <c:v>2.2810555459637689E-2</c:v>
                  </c:pt>
                  <c:pt idx="2">
                    <c:v>2.0033719317980116E-2</c:v>
                  </c:pt>
                  <c:pt idx="3">
                    <c:v>3.3752340293247743E-3</c:v>
                  </c:pt>
                  <c:pt idx="4">
                    <c:v>1.8181772209761301E-2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'https://mseduculiegebe.sharepoint.com/sites/Thesis_gregory/Documents partages/General/paper saponification/Edible_oils/[Trials_ratios_plots.xlsx]60C'!$G$32:$G$36</c:f>
              <c:strCache>
                <c:ptCount val="5"/>
                <c:pt idx="0">
                  <c:v>SFO</c:v>
                </c:pt>
                <c:pt idx="1">
                  <c:v>CCNO</c:v>
                </c:pt>
                <c:pt idx="2">
                  <c:v>RSO</c:v>
                </c:pt>
                <c:pt idx="3">
                  <c:v>palm</c:v>
                </c:pt>
                <c:pt idx="4">
                  <c:v>EVOO</c:v>
                </c:pt>
              </c:strCache>
            </c:strRef>
          </c:cat>
          <c:val>
            <c:numRef>
              <c:f>'https://mseduculiegebe.sharepoint.com/sites/Thesis_gregory/Documents partages/General/paper saponification/Edible_oils/[Trials_ratios_plots.xlsx]60C'!$I$32:$I$36</c:f>
              <c:numCache>
                <c:formatCode>General</c:formatCode>
                <c:ptCount val="5"/>
                <c:pt idx="0">
                  <c:v>1.0392469005997549</c:v>
                </c:pt>
                <c:pt idx="1">
                  <c:v>1.055021271379214</c:v>
                </c:pt>
                <c:pt idx="2">
                  <c:v>1.0483138288397944</c:v>
                </c:pt>
                <c:pt idx="3">
                  <c:v>1.0620351021369607</c:v>
                </c:pt>
                <c:pt idx="4">
                  <c:v>1.0360701399096088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6EB-4041-BE7D-A3826A33BF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450824088"/>
        <c:axId val="450828024"/>
      </c:barChart>
      <c:lineChart>
        <c:grouping val="standard"/>
        <c:varyColors val="0"/>
        <c:ser>
          <c:idx val="2"/>
          <c:order val="2"/>
          <c:tx>
            <c:v>targeted value</c:v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val>
            <c:numRef>
              <c:f>[Summary_all_excel_files.xlsx]good_ratios_comparisons!$L$32:$L$36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6EB-4041-BE7D-A3826A33BF6F}"/>
            </c:ext>
          </c:extLst>
        </c:ser>
        <c:ser>
          <c:idx val="3"/>
          <c:order val="3"/>
          <c:tx>
            <c:v>JRC tolerance</c:v>
          </c:tx>
          <c:spPr>
            <a:ln w="28575" cap="rnd">
              <a:solidFill>
                <a:srgbClr val="FF0000"/>
              </a:solidFill>
              <a:prstDash val="dash"/>
              <a:round/>
            </a:ln>
            <a:effectLst/>
          </c:spPr>
          <c:marker>
            <c:symbol val="none"/>
          </c:marker>
          <c:val>
            <c:numRef>
              <c:f>[Summary_all_excel_files.xlsx]good_ratios_comparisons!$M$32:$M$36</c:f>
              <c:numCache>
                <c:formatCode>General</c:formatCode>
                <c:ptCount val="5"/>
                <c:pt idx="0">
                  <c:v>1.1499999999999999</c:v>
                </c:pt>
                <c:pt idx="1">
                  <c:v>1.1499999999999999</c:v>
                </c:pt>
                <c:pt idx="2">
                  <c:v>1.1499999999999999</c:v>
                </c:pt>
                <c:pt idx="3">
                  <c:v>1.1499999999999999</c:v>
                </c:pt>
                <c:pt idx="4">
                  <c:v>1.1499999999999999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6EB-4041-BE7D-A3826A33BF6F}"/>
            </c:ext>
          </c:extLst>
        </c:ser>
        <c:ser>
          <c:idx val="4"/>
          <c:order val="4"/>
          <c:tx>
            <c:v>DGF-ISO-20122 tolerance</c:v>
          </c:tx>
          <c:spPr>
            <a:ln w="28575" cap="rnd">
              <a:solidFill>
                <a:srgbClr val="FF0000"/>
              </a:solidFill>
              <a:prstDash val="sysDash"/>
              <a:round/>
            </a:ln>
            <a:effectLst/>
          </c:spPr>
          <c:marker>
            <c:symbol val="none"/>
          </c:marker>
          <c:val>
            <c:numRef>
              <c:f>[Summary_all_excel_files.xlsx]good_ratios_comparisons!$N$32:$N$36</c:f>
              <c:numCache>
                <c:formatCode>General</c:formatCode>
                <c:ptCount val="5"/>
                <c:pt idx="0">
                  <c:v>1.25</c:v>
                </c:pt>
                <c:pt idx="1">
                  <c:v>1.25</c:v>
                </c:pt>
                <c:pt idx="2">
                  <c:v>1.25</c:v>
                </c:pt>
                <c:pt idx="3">
                  <c:v>1.25</c:v>
                </c:pt>
                <c:pt idx="4">
                  <c:v>1.25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6EB-4041-BE7D-A3826A33BF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0824088"/>
        <c:axId val="450828024"/>
      </c:lineChart>
      <c:catAx>
        <c:axId val="4508240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0828024"/>
        <c:crosses val="autoZero"/>
        <c:auto val="1"/>
        <c:lblAlgn val="ctr"/>
        <c:lblOffset val="100"/>
        <c:noMultiLvlLbl val="0"/>
      </c:catAx>
      <c:valAx>
        <c:axId val="450828024"/>
        <c:scaling>
          <c:orientation val="minMax"/>
          <c:max val="1.3"/>
          <c:min val="0.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BE" sz="1600" b="1">
                    <a:solidFill>
                      <a:srgbClr val="FF0000"/>
                    </a:solidFill>
                  </a:rPr>
                  <a:t>TBB/2MN ratio</a:t>
                </a:r>
              </a:p>
            </c:rich>
          </c:tx>
          <c:layout>
            <c:manualLayout>
              <c:xMode val="edge"/>
              <c:yMode val="edge"/>
              <c:x val="1.1741852870581736E-2"/>
              <c:y val="0.2538468855023144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rgbClr val="FF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0" sourceLinked="0"/>
        <c:majorTickMark val="out"/>
        <c:minorTickMark val="none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08240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2"/>
        <c:delete val="1"/>
      </c:legendEntry>
      <c:layout>
        <c:manualLayout>
          <c:xMode val="edge"/>
          <c:yMode val="edge"/>
          <c:x val="1.7663722142188223E-2"/>
          <c:y val="1.8723002756851587E-2"/>
          <c:w val="0.98067203104721856"/>
          <c:h val="0.153432796214120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rgbClr val="009999"/>
                </a:solidFill>
                <a:latin typeface="+mn-lt"/>
                <a:ea typeface="+mn-ea"/>
                <a:cs typeface="+mn-cs"/>
              </a:defRPr>
            </a:pPr>
            <a:r>
              <a:rPr lang="fr-BE" sz="1600" b="1" dirty="0">
                <a:solidFill>
                  <a:srgbClr val="009999"/>
                </a:solidFill>
              </a:rPr>
              <a:t>New </a:t>
            </a:r>
            <a:r>
              <a:rPr lang="fr-BE" sz="1600" b="1" dirty="0" err="1">
                <a:solidFill>
                  <a:srgbClr val="009999"/>
                </a:solidFill>
              </a:rPr>
              <a:t>procedure</a:t>
            </a:r>
            <a:r>
              <a:rPr lang="fr-BE" sz="1600" b="1" dirty="0">
                <a:solidFill>
                  <a:srgbClr val="009999"/>
                </a:solidFill>
              </a:rPr>
              <a:t> (Bauwens &amp; Purcaro,</a:t>
            </a:r>
            <a:r>
              <a:rPr lang="fr-BE" sz="1600" b="1" baseline="0" dirty="0">
                <a:solidFill>
                  <a:srgbClr val="009999"/>
                </a:solidFill>
              </a:rPr>
              <a:t> 2024)</a:t>
            </a:r>
            <a:endParaRPr lang="fr-BE" sz="1600" b="1" dirty="0">
              <a:solidFill>
                <a:srgbClr val="009999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rgbClr val="009999"/>
              </a:solidFill>
              <a:latin typeface="+mn-lt"/>
              <a:ea typeface="+mn-ea"/>
              <a:cs typeface="+mn-cs"/>
            </a:defRPr>
          </a:pPr>
          <a:endParaRPr lang="fr-BE"/>
        </a:p>
      </c:txPr>
    </c:title>
    <c:autoTitleDeleted val="0"/>
    <c:plotArea>
      <c:layout>
        <c:manualLayout>
          <c:layoutTarget val="inner"/>
          <c:xMode val="edge"/>
          <c:yMode val="edge"/>
          <c:x val="0.37668220215844606"/>
          <c:y val="0.26552193152114301"/>
          <c:w val="0.33610114944804548"/>
          <c:h val="0.6061107383498893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Percentage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00B0F0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BDC-4996-B3E7-60B4134F8124}"/>
              </c:ext>
            </c:extLst>
          </c:dPt>
          <c:dPt>
            <c:idx val="1"/>
            <c:bubble3D val="0"/>
            <c:spPr>
              <a:solidFill>
                <a:srgbClr val="002060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BDC-4996-B3E7-60B4134F8124}"/>
              </c:ext>
            </c:extLst>
          </c:dPt>
          <c:dPt>
            <c:idx val="2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BDC-4996-B3E7-60B4134F812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H2O (mL)</c:v>
                </c:pt>
                <c:pt idx="1">
                  <c:v>EtOH (mL)</c:v>
                </c:pt>
                <c:pt idx="2">
                  <c:v>Hexane (mL)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25</c:v>
                </c:pt>
                <c:pt idx="1">
                  <c:v>5</c:v>
                </c:pt>
                <c:pt idx="2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BDC-4996-B3E7-60B4134F81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0"/>
      </c:doughnut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chemeClr val="tx1"/>
      </a:solidFill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fr-F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rgbClr val="009999"/>
                </a:solidFill>
                <a:latin typeface="+mn-lt"/>
                <a:ea typeface="+mn-ea"/>
                <a:cs typeface="+mn-cs"/>
              </a:defRPr>
            </a:pPr>
            <a:r>
              <a:rPr lang="fr-BE" sz="1600" b="1">
                <a:solidFill>
                  <a:srgbClr val="009999"/>
                </a:solidFill>
              </a:rPr>
              <a:t>ISO 20122:2024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rgbClr val="009999"/>
              </a:solidFill>
              <a:latin typeface="+mn-lt"/>
              <a:ea typeface="+mn-ea"/>
              <a:cs typeface="+mn-cs"/>
            </a:defRPr>
          </a:pPr>
          <a:endParaRPr lang="fr-BE"/>
        </a:p>
      </c:txPr>
    </c:title>
    <c:autoTitleDeleted val="0"/>
    <c:plotArea>
      <c:layout>
        <c:manualLayout>
          <c:layoutTarget val="inner"/>
          <c:xMode val="edge"/>
          <c:yMode val="edge"/>
          <c:x val="0.35018522367974791"/>
          <c:y val="0.24839976939200401"/>
          <c:w val="0.33043067921886282"/>
          <c:h val="0.6029312811321294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Percentage</c:v>
                </c:pt>
              </c:strCache>
            </c:strRef>
          </c:tx>
          <c:dPt>
            <c:idx val="0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9D4-4FDC-BF98-4AA0A0BE7719}"/>
              </c:ext>
            </c:extLst>
          </c:dPt>
          <c:dPt>
            <c:idx val="1"/>
            <c:bubble3D val="0"/>
            <c:spPr>
              <a:solidFill>
                <a:srgbClr val="00206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9D4-4FDC-BF98-4AA0A0BE7719}"/>
              </c:ext>
            </c:extLst>
          </c:dPt>
          <c:dPt>
            <c:idx val="2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9D4-4FDC-BF98-4AA0A0BE771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H2O (mL)</c:v>
                </c:pt>
                <c:pt idx="1">
                  <c:v>EtOH (mL)</c:v>
                </c:pt>
                <c:pt idx="2">
                  <c:v>Hexane (mL)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5.5</c:v>
                </c:pt>
                <c:pt idx="1">
                  <c:v>7.5</c:v>
                </c:pt>
                <c:pt idx="2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9D4-4FDC-BF98-4AA0A0BE77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0"/>
      </c:doughnut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chemeClr val="tx1"/>
      </a:solidFill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fr-F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678550660109206"/>
          <c:y val="0.13108717780875589"/>
          <c:w val="0.83302310001016011"/>
          <c:h val="0.631738436740068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'[V02 Supplementary material.xlsx]FIG 1 - Residue post sapo'!$S$3</c:f>
              <c:strCache>
                <c:ptCount val="1"/>
                <c:pt idx="0">
                  <c:v>60°C - 30 min ISO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'[V02 Supplementary material.xlsx]FIG 1 - Residue post sapo'!$X$4:$X$10</c:f>
                <c:numCache>
                  <c:formatCode>General</c:formatCode>
                  <c:ptCount val="3"/>
                  <c:pt idx="0">
                    <c:v>2.8285250930163763E-2</c:v>
                  </c:pt>
                  <c:pt idx="1">
                    <c:v>6.1554375410627013E-4</c:v>
                  </c:pt>
                  <c:pt idx="2">
                    <c:v>3.721302917364909E-4</c:v>
                  </c:pt>
                </c:numCache>
                <c:extLst/>
              </c:numRef>
            </c:plus>
            <c:minus>
              <c:numRef>
                <c:f>'[V02 Supplementary material.xlsx]FIG 1 - Residue post sapo'!$X$4:$X$10</c:f>
                <c:numCache>
                  <c:formatCode>General</c:formatCode>
                  <c:ptCount val="3"/>
                  <c:pt idx="0">
                    <c:v>2.8285250930163763E-2</c:v>
                  </c:pt>
                  <c:pt idx="1">
                    <c:v>6.1554375410627013E-4</c:v>
                  </c:pt>
                  <c:pt idx="2">
                    <c:v>3.721302917364909E-4</c:v>
                  </c:pt>
                </c:numCache>
                <c:extLst/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'[V02 Supplementary material.xlsx]FIG 1 - Residue post sapo'!$R$4:$R$10</c:f>
              <c:strCache>
                <c:ptCount val="3"/>
                <c:pt idx="0">
                  <c:v>Fully hydrogenated rapeseed oil</c:v>
                </c:pt>
                <c:pt idx="1">
                  <c:v>Hydrogenated palm kernel olein </c:v>
                </c:pt>
                <c:pt idx="2">
                  <c:v>Rice bran oil</c:v>
                </c:pt>
              </c:strCache>
              <c:extLst/>
            </c:strRef>
          </c:cat>
          <c:val>
            <c:numRef>
              <c:f>'[V02 Supplementary material.xlsx]FIG 1 - Residue post sapo'!$S$4:$S$10</c:f>
              <c:numCache>
                <c:formatCode>0%</c:formatCode>
                <c:ptCount val="3"/>
                <c:pt idx="0">
                  <c:v>0.52351387916078063</c:v>
                </c:pt>
                <c:pt idx="1">
                  <c:v>2.4399113271495382E-2</c:v>
                </c:pt>
                <c:pt idx="2">
                  <c:v>3.0139386310117873E-2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61C7-4FE6-B62F-88DF4F1B4345}"/>
            </c:ext>
          </c:extLst>
        </c:ser>
        <c:ser>
          <c:idx val="1"/>
          <c:order val="1"/>
          <c:tx>
            <c:strRef>
              <c:f>'[V02 Supplementary material.xlsx]FIG 1 - Residue post sapo'!$T$3</c:f>
              <c:strCache>
                <c:ptCount val="1"/>
                <c:pt idx="0">
                  <c:v>60°C - 30 min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'[V02 Supplementary material.xlsx]FIG 1 - Residue post sapo'!$Y$4:$Y$10</c:f>
                <c:numCache>
                  <c:formatCode>General</c:formatCode>
                  <c:ptCount val="3"/>
                  <c:pt idx="0">
                    <c:v>2.2239349178731938E-2</c:v>
                  </c:pt>
                  <c:pt idx="1">
                    <c:v>1.5532722241706778E-2</c:v>
                  </c:pt>
                  <c:pt idx="2">
                    <c:v>9.8857011157520713E-3</c:v>
                  </c:pt>
                </c:numCache>
                <c:extLst/>
              </c:numRef>
            </c:plus>
            <c:minus>
              <c:numRef>
                <c:f>'[V02 Supplementary material.xlsx]FIG 1 - Residue post sapo'!$Y$4:$Y$10</c:f>
                <c:numCache>
                  <c:formatCode>General</c:formatCode>
                  <c:ptCount val="3"/>
                  <c:pt idx="0">
                    <c:v>2.2239349178731938E-2</c:v>
                  </c:pt>
                  <c:pt idx="1">
                    <c:v>1.5532722241706778E-2</c:v>
                  </c:pt>
                  <c:pt idx="2">
                    <c:v>9.8857011157520713E-3</c:v>
                  </c:pt>
                </c:numCache>
                <c:extLst/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'[V02 Supplementary material.xlsx]FIG 1 - Residue post sapo'!$R$4:$R$10</c:f>
              <c:strCache>
                <c:ptCount val="3"/>
                <c:pt idx="0">
                  <c:v>Fully hydrogenated rapeseed oil</c:v>
                </c:pt>
                <c:pt idx="1">
                  <c:v>Hydrogenated palm kernel olein </c:v>
                </c:pt>
                <c:pt idx="2">
                  <c:v>Rice bran oil</c:v>
                </c:pt>
              </c:strCache>
              <c:extLst/>
            </c:strRef>
          </c:cat>
          <c:val>
            <c:numRef>
              <c:f>'[V02 Supplementary material.xlsx]FIG 1 - Residue post sapo'!$T$4:$T$10</c:f>
              <c:numCache>
                <c:formatCode>0%</c:formatCode>
                <c:ptCount val="3"/>
                <c:pt idx="0">
                  <c:v>0.38695336676245151</c:v>
                </c:pt>
                <c:pt idx="1">
                  <c:v>0.11035256454133635</c:v>
                </c:pt>
                <c:pt idx="2">
                  <c:v>0.10970694488280582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61C7-4FE6-B62F-88DF4F1B4345}"/>
            </c:ext>
          </c:extLst>
        </c:ser>
        <c:ser>
          <c:idx val="2"/>
          <c:order val="2"/>
          <c:tx>
            <c:strRef>
              <c:f>'[V02 Supplementary material.xlsx]FIG 1 - Residue post sapo'!$U$3</c:f>
              <c:strCache>
                <c:ptCount val="1"/>
                <c:pt idx="0">
                  <c:v>90°C - 30 min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'[V02 Supplementary material.xlsx]FIG 1 - Residue post sapo'!$Z$4:$Z$10</c:f>
                <c:numCache>
                  <c:formatCode>General</c:formatCode>
                  <c:ptCount val="3"/>
                  <c:pt idx="0">
                    <c:v>5.0522500392262779E-3</c:v>
                  </c:pt>
                  <c:pt idx="1">
                    <c:v>7.0353612166372502E-3</c:v>
                  </c:pt>
                  <c:pt idx="2">
                    <c:v>1.0648168042055595E-3</c:v>
                  </c:pt>
                </c:numCache>
                <c:extLst/>
              </c:numRef>
            </c:plus>
            <c:minus>
              <c:numRef>
                <c:f>'[V02 Supplementary material.xlsx]FIG 1 - Residue post sapo'!$Z$4:$Z$10</c:f>
                <c:numCache>
                  <c:formatCode>General</c:formatCode>
                  <c:ptCount val="3"/>
                  <c:pt idx="0">
                    <c:v>5.0522500392262779E-3</c:v>
                  </c:pt>
                  <c:pt idx="1">
                    <c:v>7.0353612166372502E-3</c:v>
                  </c:pt>
                  <c:pt idx="2">
                    <c:v>1.0648168042055595E-3</c:v>
                  </c:pt>
                </c:numCache>
                <c:extLst/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'[V02 Supplementary material.xlsx]FIG 1 - Residue post sapo'!$R$4:$R$10</c:f>
              <c:strCache>
                <c:ptCount val="3"/>
                <c:pt idx="0">
                  <c:v>Fully hydrogenated rapeseed oil</c:v>
                </c:pt>
                <c:pt idx="1">
                  <c:v>Hydrogenated palm kernel olein </c:v>
                </c:pt>
                <c:pt idx="2">
                  <c:v>Rice bran oil</c:v>
                </c:pt>
              </c:strCache>
              <c:extLst/>
            </c:strRef>
          </c:cat>
          <c:val>
            <c:numRef>
              <c:f>'[V02 Supplementary material.xlsx]FIG 1 - Residue post sapo'!$U$4:$U$10</c:f>
              <c:numCache>
                <c:formatCode>0%</c:formatCode>
                <c:ptCount val="3"/>
                <c:pt idx="0">
                  <c:v>1.2205752274696705E-2</c:v>
                </c:pt>
                <c:pt idx="1">
                  <c:v>1.2675016900817449E-2</c:v>
                </c:pt>
                <c:pt idx="2">
                  <c:v>5.7803107724096546E-2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61C7-4FE6-B62F-88DF4F1B4345}"/>
            </c:ext>
          </c:extLst>
        </c:ser>
        <c:ser>
          <c:idx val="3"/>
          <c:order val="3"/>
          <c:tx>
            <c:strRef>
              <c:f>'[V02 Supplementary material.xlsx]FIG 1 - Residue post sapo'!$V$3</c:f>
              <c:strCache>
                <c:ptCount val="1"/>
                <c:pt idx="0">
                  <c:v>120°C - 30 min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'[V02 Supplementary material.xlsx]FIG 1 - Residue post sapo'!$AA$4:$AA$10</c:f>
                <c:numCache>
                  <c:formatCode>General</c:formatCode>
                  <c:ptCount val="3"/>
                  <c:pt idx="0">
                    <c:v>3.1334776812815112E-3</c:v>
                  </c:pt>
                  <c:pt idx="1">
                    <c:v>1.3347665442782909E-2</c:v>
                  </c:pt>
                  <c:pt idx="2">
                    <c:v>3.7640318890316757E-3</c:v>
                  </c:pt>
                </c:numCache>
                <c:extLst/>
              </c:numRef>
            </c:plus>
            <c:minus>
              <c:numRef>
                <c:f>'[V02 Supplementary material.xlsx]FIG 1 - Residue post sapo'!$AA$4:$AA$10</c:f>
                <c:numCache>
                  <c:formatCode>General</c:formatCode>
                  <c:ptCount val="3"/>
                  <c:pt idx="0">
                    <c:v>3.1334776812815112E-3</c:v>
                  </c:pt>
                  <c:pt idx="1">
                    <c:v>1.3347665442782909E-2</c:v>
                  </c:pt>
                  <c:pt idx="2">
                    <c:v>3.7640318890316757E-3</c:v>
                  </c:pt>
                </c:numCache>
                <c:extLst/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'[V02 Supplementary material.xlsx]FIG 1 - Residue post sapo'!$R$4:$R$10</c:f>
              <c:strCache>
                <c:ptCount val="3"/>
                <c:pt idx="0">
                  <c:v>Fully hydrogenated rapeseed oil</c:v>
                </c:pt>
                <c:pt idx="1">
                  <c:v>Hydrogenated palm kernel olein </c:v>
                </c:pt>
                <c:pt idx="2">
                  <c:v>Rice bran oil</c:v>
                </c:pt>
              </c:strCache>
              <c:extLst/>
            </c:strRef>
          </c:cat>
          <c:val>
            <c:numRef>
              <c:f>'[V02 Supplementary material.xlsx]FIG 1 - Residue post sapo'!$V$4:$V$10</c:f>
              <c:numCache>
                <c:formatCode>0%</c:formatCode>
                <c:ptCount val="3"/>
                <c:pt idx="0">
                  <c:v>8.0854436117549239E-3</c:v>
                </c:pt>
                <c:pt idx="1">
                  <c:v>3.2573243014237405E-2</c:v>
                </c:pt>
                <c:pt idx="2">
                  <c:v>2.7287555412557271E-2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61C7-4FE6-B62F-88DF4F1B4345}"/>
            </c:ext>
          </c:extLst>
        </c:ser>
        <c:ser>
          <c:idx val="4"/>
          <c:order val="4"/>
          <c:tx>
            <c:strRef>
              <c:f>'[V02 Supplementary material.xlsx]FIG 1 - Residue post sapo'!$W$3</c:f>
              <c:strCache>
                <c:ptCount val="1"/>
                <c:pt idx="0">
                  <c:v>120°C - 20 min</c:v>
                </c:pt>
              </c:strCache>
            </c:strRef>
          </c:tx>
          <c:spPr>
            <a:solidFill>
              <a:srgbClr val="FF898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'[V02 Supplementary material.xlsx]FIG 1 - Residue post sapo'!$AB$4:$AB$10</c:f>
                <c:numCache>
                  <c:formatCode>General</c:formatCode>
                  <c:ptCount val="3"/>
                  <c:pt idx="1">
                    <c:v>1.5412738544632102E-3</c:v>
                  </c:pt>
                </c:numCache>
                <c:extLst/>
              </c:numRef>
            </c:plus>
            <c:minus>
              <c:numRef>
                <c:f>'[V02 Supplementary material.xlsx]FIG 1 - Residue post sapo'!$AB$4:$AB$10</c:f>
                <c:numCache>
                  <c:formatCode>General</c:formatCode>
                  <c:ptCount val="3"/>
                  <c:pt idx="1">
                    <c:v>1.5412738544632102E-3</c:v>
                  </c:pt>
                </c:numCache>
                <c:extLst/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'[V02 Supplementary material.xlsx]FIG 1 - Residue post sapo'!$R$4:$R$10</c:f>
              <c:strCache>
                <c:ptCount val="3"/>
                <c:pt idx="0">
                  <c:v>Fully hydrogenated rapeseed oil</c:v>
                </c:pt>
                <c:pt idx="1">
                  <c:v>Hydrogenated palm kernel olein </c:v>
                </c:pt>
                <c:pt idx="2">
                  <c:v>Rice bran oil</c:v>
                </c:pt>
              </c:strCache>
              <c:extLst/>
            </c:strRef>
          </c:cat>
          <c:val>
            <c:numRef>
              <c:f>'[V02 Supplementary material.xlsx]FIG 1 - Residue post sapo'!$W$4:$W$10</c:f>
              <c:numCache>
                <c:formatCode>0%</c:formatCode>
                <c:ptCount val="3"/>
                <c:pt idx="1">
                  <c:v>3.4170760067020072E-3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4-61C7-4FE6-B62F-88DF4F1B434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46885887"/>
        <c:axId val="2046888767"/>
      </c:barChart>
      <c:catAx>
        <c:axId val="20468858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46888767"/>
        <c:crosses val="autoZero"/>
        <c:auto val="1"/>
        <c:lblAlgn val="ctr"/>
        <c:lblOffset val="100"/>
        <c:noMultiLvlLbl val="0"/>
      </c:catAx>
      <c:valAx>
        <c:axId val="2046888767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BE"/>
                  <a:t>Residue (%)</a:t>
                </a:r>
              </a:p>
            </c:rich>
          </c:tx>
          <c:layout>
            <c:manualLayout>
              <c:xMode val="edge"/>
              <c:yMode val="edge"/>
              <c:x val="2.4096444293438508E-2"/>
              <c:y val="0.3554391166188535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468858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0595035360823936"/>
          <c:y val="4.9980240751277792E-2"/>
          <c:w val="0.6640569470166825"/>
          <c:h val="0.1846684627632448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845777-3968-49C3-A88F-AE7E0EBB0EF9}" type="datetimeFigureOut">
              <a:rPr lang="en-GB" smtClean="0"/>
              <a:t>30/01/2026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EA7F21-D5AA-488A-9291-E9E5CC0032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9320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A7F21-D5AA-488A-9291-E9E5CC0032F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44249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755096-74D2-2230-2970-4C1BA5947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E33C84-4D6A-1532-E024-2105F027A4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B506E4-5574-64FE-7EE8-D6EE98F511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POH </a:t>
            </a:r>
            <a:r>
              <a:rPr lang="en-GB" dirty="0" err="1"/>
              <a:t>Polyoligomeric</a:t>
            </a:r>
            <a:r>
              <a:rPr lang="en-GB" dirty="0"/>
              <a:t> hydrocarbons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72EAA5-0656-B1FF-21E9-85E35FA84B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9605E-F75B-4DE9-9647-37F936F1D3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36728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0E08D-A673-0B6A-B5B5-FEDF68D2A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29ACDA-6980-98C9-9454-F088EC200F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DC0A0D-FBA1-6DC2-3962-3975103217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POH </a:t>
            </a:r>
            <a:r>
              <a:rPr lang="en-GB" dirty="0" err="1"/>
              <a:t>Polyoligomeric</a:t>
            </a:r>
            <a:r>
              <a:rPr lang="en-GB" dirty="0"/>
              <a:t> hydrocarbons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D56998-EC02-C2AD-5B8F-6F47F3AF36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9605E-F75B-4DE9-9647-37F936F1D3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23049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589E92-C5D7-D2A0-8187-92F32C8B2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A3EF3C-E240-E60C-0FE0-DF2384988E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79CEDD-F135-C834-02F1-530EC01A63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POH </a:t>
            </a:r>
            <a:r>
              <a:rPr lang="en-GB" dirty="0" err="1"/>
              <a:t>Polyoligomeric</a:t>
            </a:r>
            <a:r>
              <a:rPr lang="en-GB" dirty="0"/>
              <a:t> hydrocarbons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035DB0-756B-E665-6A23-5BD165D003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9605E-F75B-4DE9-9647-37F936F1D3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7589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31457D-47A0-0B14-83DC-6E62BD0C32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ADBB71-1D19-F0C8-086C-C769A48FBF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8DE757-9549-4A8D-7AEB-3D0DFF5EF0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POH </a:t>
            </a:r>
            <a:r>
              <a:rPr lang="en-GB" dirty="0" err="1"/>
              <a:t>Polyoligomeric</a:t>
            </a:r>
            <a:r>
              <a:rPr lang="en-GB" dirty="0"/>
              <a:t> hydrocarbons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C3F959-D09A-0C99-30DC-86142D3799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9605E-F75B-4DE9-9647-37F936F1D3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5206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546464-C761-5DB5-E3E0-8BD22CA7E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AC5E7A-563B-4AF0-0C95-0EE76F0943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828A17-A6F5-79FC-A22E-CCA05D98B9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POH </a:t>
            </a:r>
            <a:r>
              <a:rPr lang="en-GB" dirty="0" err="1"/>
              <a:t>Polyoligomeric</a:t>
            </a:r>
            <a:r>
              <a:rPr lang="en-GB" dirty="0"/>
              <a:t> hydrocarbons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C9B273-C28D-5E68-6A40-DD7C2855E9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9605E-F75B-4DE9-9647-37F936F1D3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8481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90E3A-62D6-3E8A-7AB4-06E96A772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314682-E6B1-5807-133C-E3CCB8E486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DACC92-FBEE-6E4D-36AA-B4E2FE098F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POH </a:t>
            </a:r>
            <a:r>
              <a:rPr lang="en-GB" dirty="0" err="1"/>
              <a:t>Polyoligomeric</a:t>
            </a:r>
            <a:r>
              <a:rPr lang="en-GB" dirty="0"/>
              <a:t> hydrocarbons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2C709E-8317-01D0-6164-6710A1AE7B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9605E-F75B-4DE9-9647-37F936F1D3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3586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3F029-829B-7188-398A-46CEA9050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3F441B-5E94-3FCF-8E44-74E108E03C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9DE2ED-FA1C-0FC5-7746-10928F6D7B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i="0" u="none" strike="noStrike" baseline="0" dirty="0">
                <a:latin typeface="AdvGulliv-R"/>
              </a:rPr>
              <a:t>1. S Direct analytical techniques should be applied to avoid</a:t>
            </a:r>
          </a:p>
          <a:p>
            <a:pPr algn="l"/>
            <a:r>
              <a:rPr lang="en-US" sz="1200" b="0" i="0" u="none" strike="noStrike" baseline="0" dirty="0">
                <a:latin typeface="AdvGulliv-R"/>
              </a:rPr>
              <a:t>sample treatment.</a:t>
            </a:r>
          </a:p>
          <a:p>
            <a:pPr algn="l"/>
            <a:r>
              <a:rPr lang="en-US" sz="1200" b="0" i="0" u="none" strike="noStrike" baseline="0" dirty="0">
                <a:latin typeface="AdvGulliv-R"/>
              </a:rPr>
              <a:t>2. N Minimal sample size and minimal number of samples are</a:t>
            </a:r>
          </a:p>
          <a:p>
            <a:pPr algn="l"/>
            <a:r>
              <a:rPr lang="en-US" sz="1200" b="0" i="0" u="none" strike="noStrike" baseline="0" dirty="0">
                <a:latin typeface="AdvGulliv-R"/>
              </a:rPr>
              <a:t>goals.</a:t>
            </a:r>
          </a:p>
          <a:p>
            <a:pPr algn="l"/>
            <a:r>
              <a:rPr lang="en-US" sz="1200" b="0" i="0" u="none" strike="noStrike" baseline="0" dirty="0">
                <a:latin typeface="AdvGulliv-R"/>
              </a:rPr>
              <a:t>3. C In situ measurements should be performed.</a:t>
            </a:r>
          </a:p>
          <a:p>
            <a:pPr algn="l"/>
            <a:r>
              <a:rPr lang="en-US" sz="1200" b="0" i="0" u="none" strike="noStrike" baseline="0" dirty="0">
                <a:latin typeface="AdvGulliv-R"/>
              </a:rPr>
              <a:t>4.  I Integration of analytical processes and operations saves</a:t>
            </a:r>
          </a:p>
          <a:p>
            <a:pPr algn="l"/>
            <a:r>
              <a:rPr lang="en-US" sz="1200" b="0" i="0" u="none" strike="noStrike" baseline="0" dirty="0">
                <a:latin typeface="AdvGulliv-R"/>
              </a:rPr>
              <a:t>energy and reduces the use of reagents.</a:t>
            </a:r>
          </a:p>
          <a:p>
            <a:pPr algn="l"/>
            <a:r>
              <a:rPr lang="en-US" sz="1200" b="0" i="0" u="none" strike="noStrike" baseline="0" dirty="0">
                <a:latin typeface="AdvGulliv-R"/>
              </a:rPr>
              <a:t>5. I Automated and miniaturized methods should be selected.</a:t>
            </a:r>
          </a:p>
          <a:p>
            <a:pPr algn="l"/>
            <a:r>
              <a:rPr lang="en-US" sz="1200" b="0" i="0" u="none" strike="noStrike" baseline="0" dirty="0">
                <a:latin typeface="AdvGulliv-R"/>
              </a:rPr>
              <a:t>6. A Derivatization should be avoided.</a:t>
            </a:r>
          </a:p>
          <a:p>
            <a:pPr algn="l"/>
            <a:r>
              <a:rPr lang="en-US" sz="1200" b="0" i="0" u="none" strike="noStrike" baseline="0" dirty="0">
                <a:latin typeface="AdvGulliv-R"/>
              </a:rPr>
              <a:t>7. G Generation of a large volume of analytical waste should be</a:t>
            </a:r>
          </a:p>
          <a:p>
            <a:pPr algn="l"/>
            <a:r>
              <a:rPr lang="en-US" sz="1200" b="0" i="0" u="none" strike="noStrike" baseline="0" dirty="0">
                <a:latin typeface="AdvGulliv-R"/>
              </a:rPr>
              <a:t>avoided and proper management of analytical waste should</a:t>
            </a:r>
          </a:p>
          <a:p>
            <a:pPr algn="l"/>
            <a:r>
              <a:rPr lang="en-US" sz="1200" b="0" i="0" u="none" strike="noStrike" baseline="0" dirty="0">
                <a:latin typeface="AdvGulliv-R"/>
              </a:rPr>
              <a:t>be provided.</a:t>
            </a:r>
          </a:p>
          <a:p>
            <a:pPr algn="l"/>
            <a:r>
              <a:rPr lang="en-US" sz="1200" b="0" i="0" u="none" strike="noStrike" baseline="0" dirty="0">
                <a:latin typeface="AdvGulliv-R"/>
              </a:rPr>
              <a:t>8. C Multi-analyte or multi-parameter methods are preferred</a:t>
            </a:r>
          </a:p>
          <a:p>
            <a:pPr algn="l"/>
            <a:r>
              <a:rPr lang="en-US" sz="1200" b="0" i="0" u="none" strike="noStrike" baseline="0" dirty="0">
                <a:latin typeface="AdvGulliv-R"/>
              </a:rPr>
              <a:t>versus methods using one analyte at a time.</a:t>
            </a:r>
          </a:p>
          <a:p>
            <a:pPr algn="l"/>
            <a:r>
              <a:rPr lang="en-US" sz="1200" b="0" i="0" u="none" strike="noStrike" baseline="0" dirty="0">
                <a:latin typeface="AdvGulliv-R"/>
              </a:rPr>
              <a:t>9. N The use of energy should be minimized.</a:t>
            </a:r>
          </a:p>
          <a:p>
            <a:pPr algn="l"/>
            <a:r>
              <a:rPr lang="en-US" sz="1200" b="0" i="0" u="none" strike="noStrike" baseline="0" dirty="0">
                <a:latin typeface="AdvGulliv-R"/>
              </a:rPr>
              <a:t>10. F Reagents obtained from renewable source should be preferred.</a:t>
            </a:r>
          </a:p>
          <a:p>
            <a:pPr algn="l"/>
            <a:r>
              <a:rPr lang="en-US" sz="1200" b="0" i="0" u="none" strike="noStrike" baseline="0" dirty="0">
                <a:latin typeface="AdvGulliv-R"/>
              </a:rPr>
              <a:t>11. E Toxic reagents should be eliminated or replaced.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D86962-9CD0-420F-33A9-B1CB670CC4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A7F21-D5AA-488A-9291-E9E5CC0032F2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54877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F7F918-78A7-D31E-5519-8B84A71A68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9D8B03-7331-3C65-D136-B6F7F0B79C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02AFB6-3C09-33C8-DD6C-9449630350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345FFD-266E-323D-BFEF-9409C00787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9605E-F75B-4DE9-9647-37F936F1D3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097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840EC3-5ADF-670E-0C69-554B2339F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9E25CD-DB0F-0E7B-8BE1-2CD95B38FC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4846BE-F7B0-0B5D-93CA-DCF1A4CF37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F0F4A6-BE87-3581-F8DB-A7E3398E32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A7F21-D5AA-488A-9291-E9E5CC0032F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2944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98285-D5D9-6E41-B967-C09742C06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0F87E5-97FD-2C88-84C6-8FF1A431E5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849E4B-2741-791B-7985-584D1B810A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A21D30-47E8-F0FB-D99F-00CA226DCE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A7F21-D5AA-488A-9291-E9E5CC0032F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89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4ED7E-F1D0-0550-B8EB-75016265FC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1A057A-8554-1DE1-A8C9-9812D75145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D917FD-FFB0-1CC7-F828-87F35C8066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7D5EF6-36D0-8E1C-5D74-E6F99B97F7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A7F21-D5AA-488A-9291-E9E5CC0032F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211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19605E-F75B-4DE9-9647-37F936F1D34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3590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1F495C-70ED-2C82-D7FD-22E22FC02B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51CB82-B2A7-C134-27D5-B271CFE148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1171F3-79B1-B7C4-6141-2DB68F7C1D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i="0" u="none" strike="noStrike" baseline="0" dirty="0">
                <a:latin typeface="AdvGulliv-R"/>
              </a:rPr>
              <a:t>1. S Direct analytical techniques should be applied to avoid</a:t>
            </a:r>
          </a:p>
          <a:p>
            <a:pPr algn="l"/>
            <a:r>
              <a:rPr lang="en-US" sz="1200" b="0" i="0" u="none" strike="noStrike" baseline="0" dirty="0">
                <a:latin typeface="AdvGulliv-R"/>
              </a:rPr>
              <a:t>sample treatment.</a:t>
            </a:r>
          </a:p>
          <a:p>
            <a:pPr algn="l"/>
            <a:r>
              <a:rPr lang="en-US" sz="1200" b="0" i="0" u="none" strike="noStrike" baseline="0" dirty="0">
                <a:latin typeface="AdvGulliv-R"/>
              </a:rPr>
              <a:t>2. N Minimal sample size and minimal number of samples are</a:t>
            </a:r>
          </a:p>
          <a:p>
            <a:pPr algn="l"/>
            <a:r>
              <a:rPr lang="en-US" sz="1200" b="0" i="0" u="none" strike="noStrike" baseline="0" dirty="0">
                <a:latin typeface="AdvGulliv-R"/>
              </a:rPr>
              <a:t>goals.</a:t>
            </a:r>
          </a:p>
          <a:p>
            <a:pPr algn="l"/>
            <a:r>
              <a:rPr lang="en-US" sz="1200" b="0" i="0" u="none" strike="noStrike" baseline="0" dirty="0">
                <a:latin typeface="AdvGulliv-R"/>
              </a:rPr>
              <a:t>3. C In situ measurements should be performed.</a:t>
            </a:r>
          </a:p>
          <a:p>
            <a:pPr algn="l"/>
            <a:r>
              <a:rPr lang="en-US" sz="1200" b="0" i="0" u="none" strike="noStrike" baseline="0" dirty="0">
                <a:latin typeface="AdvGulliv-R"/>
              </a:rPr>
              <a:t>4.  I Integration of analytical processes and operations saves</a:t>
            </a:r>
          </a:p>
          <a:p>
            <a:pPr algn="l"/>
            <a:r>
              <a:rPr lang="en-US" sz="1200" b="0" i="0" u="none" strike="noStrike" baseline="0" dirty="0">
                <a:latin typeface="AdvGulliv-R"/>
              </a:rPr>
              <a:t>energy and reduces the use of reagents.</a:t>
            </a:r>
          </a:p>
          <a:p>
            <a:pPr algn="l"/>
            <a:r>
              <a:rPr lang="en-US" sz="1200" b="0" i="0" u="none" strike="noStrike" baseline="0" dirty="0">
                <a:latin typeface="AdvGulliv-R"/>
              </a:rPr>
              <a:t>5. I Automated and miniaturized methods should be selected.</a:t>
            </a:r>
          </a:p>
          <a:p>
            <a:pPr algn="l"/>
            <a:r>
              <a:rPr lang="en-US" sz="1200" b="0" i="0" u="none" strike="noStrike" baseline="0" dirty="0">
                <a:latin typeface="AdvGulliv-R"/>
              </a:rPr>
              <a:t>6. A Derivatization should be avoided.</a:t>
            </a:r>
          </a:p>
          <a:p>
            <a:pPr algn="l"/>
            <a:r>
              <a:rPr lang="en-US" sz="1200" b="0" i="0" u="none" strike="noStrike" baseline="0" dirty="0">
                <a:latin typeface="AdvGulliv-R"/>
              </a:rPr>
              <a:t>7. G Generation of a large volume of analytical waste should be</a:t>
            </a:r>
          </a:p>
          <a:p>
            <a:pPr algn="l"/>
            <a:r>
              <a:rPr lang="en-US" sz="1200" b="0" i="0" u="none" strike="noStrike" baseline="0" dirty="0">
                <a:latin typeface="AdvGulliv-R"/>
              </a:rPr>
              <a:t>avoided and proper management of analytical waste should</a:t>
            </a:r>
          </a:p>
          <a:p>
            <a:pPr algn="l"/>
            <a:r>
              <a:rPr lang="en-US" sz="1200" b="0" i="0" u="none" strike="noStrike" baseline="0" dirty="0">
                <a:latin typeface="AdvGulliv-R"/>
              </a:rPr>
              <a:t>be provided.</a:t>
            </a:r>
          </a:p>
          <a:p>
            <a:pPr algn="l"/>
            <a:r>
              <a:rPr lang="en-US" sz="1200" b="0" i="0" u="none" strike="noStrike" baseline="0" dirty="0">
                <a:latin typeface="AdvGulliv-R"/>
              </a:rPr>
              <a:t>8. C Multi-analyte or multi-parameter methods are preferred</a:t>
            </a:r>
          </a:p>
          <a:p>
            <a:pPr algn="l"/>
            <a:r>
              <a:rPr lang="en-US" sz="1200" b="0" i="0" u="none" strike="noStrike" baseline="0" dirty="0">
                <a:latin typeface="AdvGulliv-R"/>
              </a:rPr>
              <a:t>versus methods using one analyte at a time.</a:t>
            </a:r>
          </a:p>
          <a:p>
            <a:pPr algn="l"/>
            <a:r>
              <a:rPr lang="en-US" sz="1200" b="0" i="0" u="none" strike="noStrike" baseline="0" dirty="0">
                <a:latin typeface="AdvGulliv-R"/>
              </a:rPr>
              <a:t>9. N The use of energy should be minimized.</a:t>
            </a:r>
          </a:p>
          <a:p>
            <a:pPr algn="l"/>
            <a:r>
              <a:rPr lang="en-US" sz="1200" b="0" i="0" u="none" strike="noStrike" baseline="0" dirty="0">
                <a:latin typeface="AdvGulliv-R"/>
              </a:rPr>
              <a:t>10. F Reagents obtained from renewable source should be preferred.</a:t>
            </a:r>
          </a:p>
          <a:p>
            <a:pPr algn="l"/>
            <a:r>
              <a:rPr lang="en-US" sz="1200" b="0" i="0" u="none" strike="noStrike" baseline="0" dirty="0">
                <a:latin typeface="AdvGulliv-R"/>
              </a:rPr>
              <a:t>11. E Toxic reagents should be eliminated or replaced.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EDE136-5DB1-6CD4-0EEF-D561B6D8EA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A7F21-D5AA-488A-9291-E9E5CC0032F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83720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BFB054-1F43-4D73-9311-F6169A5CB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88DCE6-133E-B682-F76D-6CABF180E9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B5B764-8E98-E203-0541-5E4E160025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i="0" u="none" strike="noStrike" baseline="0" dirty="0">
                <a:latin typeface="AdvGulliv-R"/>
              </a:rPr>
              <a:t>1. S Direct analytical techniques should be applied to avoid</a:t>
            </a:r>
          </a:p>
          <a:p>
            <a:pPr algn="l"/>
            <a:r>
              <a:rPr lang="en-US" sz="1200" b="0" i="0" u="none" strike="noStrike" baseline="0" dirty="0">
                <a:latin typeface="AdvGulliv-R"/>
              </a:rPr>
              <a:t>sample treatment.</a:t>
            </a:r>
          </a:p>
          <a:p>
            <a:pPr algn="l"/>
            <a:r>
              <a:rPr lang="en-US" sz="1200" b="0" i="0" u="none" strike="noStrike" baseline="0" dirty="0">
                <a:latin typeface="AdvGulliv-R"/>
              </a:rPr>
              <a:t>2. N Minimal sample size and minimal number of samples are</a:t>
            </a:r>
          </a:p>
          <a:p>
            <a:pPr algn="l"/>
            <a:r>
              <a:rPr lang="en-US" sz="1200" b="0" i="0" u="none" strike="noStrike" baseline="0" dirty="0">
                <a:latin typeface="AdvGulliv-R"/>
              </a:rPr>
              <a:t>goals.</a:t>
            </a:r>
          </a:p>
          <a:p>
            <a:pPr algn="l"/>
            <a:r>
              <a:rPr lang="en-US" sz="1200" b="0" i="0" u="none" strike="noStrike" baseline="0" dirty="0">
                <a:latin typeface="AdvGulliv-R"/>
              </a:rPr>
              <a:t>3. C In situ measurements should be performed.</a:t>
            </a:r>
          </a:p>
          <a:p>
            <a:pPr algn="l"/>
            <a:r>
              <a:rPr lang="en-US" sz="1200" b="0" i="0" u="none" strike="noStrike" baseline="0" dirty="0">
                <a:latin typeface="AdvGulliv-R"/>
              </a:rPr>
              <a:t>4.  I Integration of analytical processes and operations saves</a:t>
            </a:r>
          </a:p>
          <a:p>
            <a:pPr algn="l"/>
            <a:r>
              <a:rPr lang="en-US" sz="1200" b="0" i="0" u="none" strike="noStrike" baseline="0" dirty="0">
                <a:latin typeface="AdvGulliv-R"/>
              </a:rPr>
              <a:t>energy and reduces the use of reagents.</a:t>
            </a:r>
          </a:p>
          <a:p>
            <a:pPr algn="l"/>
            <a:r>
              <a:rPr lang="en-US" sz="1200" b="0" i="0" u="none" strike="noStrike" baseline="0" dirty="0">
                <a:latin typeface="AdvGulliv-R"/>
              </a:rPr>
              <a:t>5. I Automated and miniaturized methods should be selected.</a:t>
            </a:r>
          </a:p>
          <a:p>
            <a:pPr algn="l"/>
            <a:r>
              <a:rPr lang="en-US" sz="1200" b="0" i="0" u="none" strike="noStrike" baseline="0" dirty="0">
                <a:latin typeface="AdvGulliv-R"/>
              </a:rPr>
              <a:t>6. A Derivatization should be avoided.</a:t>
            </a:r>
          </a:p>
          <a:p>
            <a:pPr algn="l"/>
            <a:r>
              <a:rPr lang="en-US" sz="1200" b="0" i="0" u="none" strike="noStrike" baseline="0" dirty="0">
                <a:latin typeface="AdvGulliv-R"/>
              </a:rPr>
              <a:t>7. G Generation of a large volume of analytical waste should be</a:t>
            </a:r>
          </a:p>
          <a:p>
            <a:pPr algn="l"/>
            <a:r>
              <a:rPr lang="en-US" sz="1200" b="0" i="0" u="none" strike="noStrike" baseline="0" dirty="0">
                <a:latin typeface="AdvGulliv-R"/>
              </a:rPr>
              <a:t>avoided and proper management of analytical waste should</a:t>
            </a:r>
          </a:p>
          <a:p>
            <a:pPr algn="l"/>
            <a:r>
              <a:rPr lang="en-US" sz="1200" b="0" i="0" u="none" strike="noStrike" baseline="0" dirty="0">
                <a:latin typeface="AdvGulliv-R"/>
              </a:rPr>
              <a:t>be provided.</a:t>
            </a:r>
          </a:p>
          <a:p>
            <a:pPr algn="l"/>
            <a:r>
              <a:rPr lang="en-US" sz="1200" b="0" i="0" u="none" strike="noStrike" baseline="0" dirty="0">
                <a:latin typeface="AdvGulliv-R"/>
              </a:rPr>
              <a:t>8. C Multi-analyte or multi-parameter methods are preferred</a:t>
            </a:r>
          </a:p>
          <a:p>
            <a:pPr algn="l"/>
            <a:r>
              <a:rPr lang="en-US" sz="1200" b="0" i="0" u="none" strike="noStrike" baseline="0" dirty="0">
                <a:latin typeface="AdvGulliv-R"/>
              </a:rPr>
              <a:t>versus methods using one analyte at a time.</a:t>
            </a:r>
          </a:p>
          <a:p>
            <a:pPr algn="l"/>
            <a:r>
              <a:rPr lang="en-US" sz="1200" b="0" i="0" u="none" strike="noStrike" baseline="0" dirty="0">
                <a:latin typeface="AdvGulliv-R"/>
              </a:rPr>
              <a:t>9. N The use of energy should be minimized.</a:t>
            </a:r>
          </a:p>
          <a:p>
            <a:pPr algn="l"/>
            <a:r>
              <a:rPr lang="en-US" sz="1200" b="0" i="0" u="none" strike="noStrike" baseline="0" dirty="0">
                <a:latin typeface="AdvGulliv-R"/>
              </a:rPr>
              <a:t>10. F Reagents obtained from renewable source should be preferred.</a:t>
            </a:r>
          </a:p>
          <a:p>
            <a:pPr algn="l"/>
            <a:r>
              <a:rPr lang="en-US" sz="1200" b="0" i="0" u="none" strike="noStrike" baseline="0" dirty="0">
                <a:latin typeface="AdvGulliv-R"/>
              </a:rPr>
              <a:t>11. E Toxic reagents should be eliminated or replaced.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A049D6-523D-A216-A0C2-FA4E76B021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A7F21-D5AA-488A-9291-E9E5CC0032F2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33372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POH </a:t>
            </a:r>
            <a:r>
              <a:rPr lang="en-GB" dirty="0" err="1"/>
              <a:t>Polyoligomeric</a:t>
            </a:r>
            <a:r>
              <a:rPr lang="en-GB" dirty="0"/>
              <a:t> hydrocarbons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9605E-F75B-4DE9-9647-37F936F1D3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9584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8C6B53-8573-9C4B-DCCE-DE386E00C7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326A47-D71D-29D0-6E0D-FEDD980FC0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A52444-1DE0-826C-0352-10FFEB2F77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POH </a:t>
            </a:r>
            <a:r>
              <a:rPr lang="en-GB" dirty="0" err="1"/>
              <a:t>Polyoligomeric</a:t>
            </a:r>
            <a:r>
              <a:rPr lang="en-GB" dirty="0"/>
              <a:t> hydrocarbons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309E0F-584D-9C1C-E40A-0A8771BB18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9605E-F75B-4DE9-9647-37F936F1D3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6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5216B-A569-48A5-86D1-99F1D8C256EF}" type="datetime1">
              <a:rPr lang="en-GB" smtClean="0"/>
              <a:t>30/01/2026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653CEE-2989-4AE4-846B-EDB4BE0F4E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836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557E4-3E73-41AD-9E3C-AEA775198724}" type="datetime1">
              <a:rPr lang="en-GB" smtClean="0"/>
              <a:t>30/01/2026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5B9936-DC40-4D50-A943-CDDCE879D6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881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7E55C-A191-40BA-A229-8FD3F43AC0EF}" type="datetime1">
              <a:rPr lang="en-GB" smtClean="0"/>
              <a:t>30/01/2026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2250F-779F-4B22-9FAE-B91E6C250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823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DD906-A5B2-45D2-A141-71A915E5BF9B}" type="datetime1">
              <a:rPr lang="en-GB" smtClean="0"/>
              <a:t>30/01/2026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B754E-F41B-414F-91C8-65A6A8698C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60148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4EB42-CDC3-4031-91D5-06F6EB99BD39}" type="datetime1">
              <a:rPr lang="en-GB" smtClean="0"/>
              <a:t>30/01/2026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B754E-F41B-414F-91C8-65A6A8698C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88987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6685A-81D2-4D1E-8327-6C4FC7E062F6}" type="datetime1">
              <a:rPr lang="en-GB" smtClean="0"/>
              <a:t>30/01/2026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B754E-F41B-414F-91C8-65A6A8698C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9712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6DBCF-FAC0-4B32-BDD0-53A68530CFEC}" type="datetime1">
              <a:rPr lang="en-GB" smtClean="0"/>
              <a:t>30/01/2026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B754E-F41B-414F-91C8-65A6A8698C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5352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80AA0-ACF2-491C-8CC7-B403532480FF}" type="datetime1">
              <a:rPr lang="en-GB" smtClean="0"/>
              <a:t>30/01/2026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B754E-F41B-414F-91C8-65A6A8698C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10903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E6BD3-CAF7-466F-A4A4-B94C3A0A144B}" type="datetime1">
              <a:rPr lang="en-GB" smtClean="0"/>
              <a:t>30/01/2026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B754E-F41B-414F-91C8-65A6A8698C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79797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D5174-B9F5-41D8-B65D-788BCF1B50A1}" type="datetime1">
              <a:rPr lang="en-GB" smtClean="0"/>
              <a:t>30/01/2026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B754E-F41B-414F-91C8-65A6A8698C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54127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9E049-8E3D-4374-BCE9-C69B9C762F3D}" type="datetime1">
              <a:rPr lang="en-GB" smtClean="0"/>
              <a:t>30/01/2026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B754E-F41B-414F-91C8-65A6A8698C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9436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3F108-1783-4BCC-918E-83AB20D50060}" type="datetime1">
              <a:rPr lang="en-GB" smtClean="0"/>
              <a:t>30/01/2026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C07BE-AF4A-4E20-B8CE-600BD6FFA3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6676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38782-2D17-4F70-B978-3B62A2DB630F}" type="datetime1">
              <a:rPr lang="en-GB" smtClean="0"/>
              <a:t>30/01/2026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B754E-F41B-414F-91C8-65A6A8698C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31748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BD831-597C-424A-B9C3-0CB579617D09}" type="datetime1">
              <a:rPr lang="en-GB" smtClean="0"/>
              <a:t>30/01/2026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B754E-F41B-414F-91C8-65A6A8698C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2031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68002-96C6-47A4-9B11-B64D32AB7B92}" type="datetime1">
              <a:rPr lang="en-GB" smtClean="0"/>
              <a:t>30/01/2026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B754E-F41B-414F-91C8-65A6A8698C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1249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4BECB-A31F-46A6-9377-443BACA1E7B4}" type="datetime1">
              <a:rPr lang="en-GB" smtClean="0"/>
              <a:t>30/01/2026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8F5EC-1ECE-47C7-87F4-E4A64481C2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511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26B6D-72F6-4887-872F-DDDC3BAA20E3}" type="datetime1">
              <a:rPr lang="en-GB" smtClean="0"/>
              <a:t>30/01/2026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A0E60-B098-434D-AD2B-A4A964DE7C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72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FA1B76-13BE-41B7-B73F-D393D7DEA732}" type="datetime1">
              <a:rPr lang="en-GB" smtClean="0"/>
              <a:t>30/01/2026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8F5109-0BB0-4F9E-86BD-8CCE953772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316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80BEF0-DFF4-45C3-9E7E-C86B7A70A1A9}" type="datetime1">
              <a:rPr lang="en-GB" smtClean="0"/>
              <a:t>30/01/2026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7CF690-11CC-4CFD-BB83-1021074404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642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17FAB-A880-4FB0-A9E4-EF0601924FAC}" type="datetime1">
              <a:rPr lang="en-GB" smtClean="0"/>
              <a:t>30/01/2026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55623" y="6374654"/>
            <a:ext cx="59764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978199-2AD4-436F-8D0E-D7C5979F82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" name="Picture 2" descr="Charte graphique">
            <a:extLst>
              <a:ext uri="{FF2B5EF4-FFF2-40B4-BE49-F238E27FC236}">
                <a16:creationId xmlns:a16="http://schemas.microsoft.com/office/drawing/2014/main" id="{7F70BC10-B1CA-39CE-FA51-D5736AEF01B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92" b="18361"/>
          <a:stretch/>
        </p:blipFill>
        <p:spPr bwMode="auto">
          <a:xfrm>
            <a:off x="10554446" y="118221"/>
            <a:ext cx="595185" cy="721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834E28C-0FF7-C6E5-94DA-95BB0D938D6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309254" y="0"/>
            <a:ext cx="807790" cy="856397"/>
            <a:chOff x="9208654" y="0"/>
            <a:chExt cx="1025237" cy="1086928"/>
          </a:xfrm>
        </p:grpSpPr>
        <p:pic>
          <p:nvPicPr>
            <p:cNvPr id="7" name="Picture 6" descr="A logo for a science company&#10;&#10;AI-generated content may be incorrect.">
              <a:extLst>
                <a:ext uri="{FF2B5EF4-FFF2-40B4-BE49-F238E27FC236}">
                  <a16:creationId xmlns:a16="http://schemas.microsoft.com/office/drawing/2014/main" id="{DD7D0C71-1277-689F-F7FC-D5428A15A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" t="17721" r="65823" b="27050"/>
            <a:stretch/>
          </p:blipFill>
          <p:spPr>
            <a:xfrm>
              <a:off x="9208654" y="0"/>
              <a:ext cx="1025237" cy="1086928"/>
            </a:xfrm>
            <a:prstGeom prst="ellipse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5DE2F7F-2776-E915-E912-6F59B1EC5BEC}"/>
                </a:ext>
              </a:extLst>
            </p:cNvPr>
            <p:cNvSpPr/>
            <p:nvPr/>
          </p:nvSpPr>
          <p:spPr>
            <a:xfrm>
              <a:off x="9910618" y="868218"/>
              <a:ext cx="286327" cy="1108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6B005BC-E2B5-8AA7-8EA2-8EFE2E6287C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336" y="6423648"/>
            <a:ext cx="2531708" cy="3651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57A448-3643-B726-3B4E-C1F0C25ADA4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9372"/>
            <a:ext cx="1605032" cy="5057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D835A9-0DC8-C646-E447-04CF81A37A3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4" r="184"/>
          <a:stretch>
            <a:fillRect/>
          </a:stretch>
        </p:blipFill>
        <p:spPr>
          <a:xfrm>
            <a:off x="0" y="-6637"/>
            <a:ext cx="1612280" cy="628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766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0584F-0564-40CA-A056-472DCCFDF619}" type="datetime1">
              <a:rPr lang="en-GB" smtClean="0"/>
              <a:t>30/01/2026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8BF9E5-CC42-4005-9265-53B85496BA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3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4D337F-E60A-4830-80BB-B30928301BE9}" type="datetime1">
              <a:rPr lang="en-GB" smtClean="0"/>
              <a:t>30/01/2026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07C41B-486A-4FFA-A2C6-F13BFAD2B1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882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A4AB34B-756E-4BC7-B903-1EDFE403845B}" type="datetime1">
              <a:rPr lang="en-GB" smtClean="0"/>
              <a:t>30/01/2026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C779A82-8FA9-4D93-9599-15BE26BA5A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205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A4AB34B-756E-4BC7-B903-1EDFE403845B}" type="datetime1">
              <a:rPr lang="en-GB" smtClean="0"/>
              <a:t>30/01/2026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C779A82-8FA9-4D93-9599-15BE26BA5A4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014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jp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34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38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9.pn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7.png"/><Relationship Id="rId7" Type="http://schemas.microsoft.com/office/2007/relationships/hdphoto" Target="../media/hdphoto1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45.png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0" Type="http://schemas.openxmlformats.org/officeDocument/2006/relationships/image" Target="../media/image46.png"/><Relationship Id="rId4" Type="http://schemas.openxmlformats.org/officeDocument/2006/relationships/image" Target="../media/image28.pn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jp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9.png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50.png"/><Relationship Id="rId5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50.png"/><Relationship Id="rId5" Type="http://schemas.openxmlformats.org/officeDocument/2006/relationships/image" Target="../media/image38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34.png"/><Relationship Id="rId5" Type="http://schemas.openxmlformats.org/officeDocument/2006/relationships/image" Target="../media/image44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8.png"/><Relationship Id="rId7" Type="http://schemas.microsoft.com/office/2007/relationships/hdphoto" Target="../media/hdphoto2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55.png"/><Relationship Id="rId5" Type="http://schemas.openxmlformats.org/officeDocument/2006/relationships/image" Target="../media/image53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5" Type="http://schemas.openxmlformats.org/officeDocument/2006/relationships/image" Target="../media/image53.pn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5" Type="http://schemas.openxmlformats.org/officeDocument/2006/relationships/image" Target="../media/image58.emf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4" Type="http://schemas.openxmlformats.org/officeDocument/2006/relationships/image" Target="../media/image62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microsoft.com/office/2007/relationships/hdphoto" Target="../media/hdphoto2.wdp"/><Relationship Id="rId5" Type="http://schemas.openxmlformats.org/officeDocument/2006/relationships/image" Target="../media/image55.png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28.png"/><Relationship Id="rId7" Type="http://schemas.microsoft.com/office/2007/relationships/hdphoto" Target="../media/hdphoto3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6" Type="http://schemas.openxmlformats.org/officeDocument/2006/relationships/image" Target="../media/image50.png"/><Relationship Id="rId5" Type="http://schemas.openxmlformats.org/officeDocument/2006/relationships/image" Target="../media/image38.png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tif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29.png"/><Relationship Id="rId7" Type="http://schemas.openxmlformats.org/officeDocument/2006/relationships/image" Target="../media/image7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6" Type="http://schemas.openxmlformats.org/officeDocument/2006/relationships/image" Target="../media/image76.emf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47.png"/><Relationship Id="rId9" Type="http://schemas.openxmlformats.org/officeDocument/2006/relationships/image" Target="../media/image7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5.xml"/><Relationship Id="rId4" Type="http://schemas.openxmlformats.org/officeDocument/2006/relationships/image" Target="../media/image2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8.xml"/><Relationship Id="rId4" Type="http://schemas.openxmlformats.org/officeDocument/2006/relationships/image" Target="../media/image2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7.png"/><Relationship Id="rId7" Type="http://schemas.microsoft.com/office/2007/relationships/hdphoto" Target="../media/hdphoto1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6" Type="http://schemas.openxmlformats.org/officeDocument/2006/relationships/image" Target="../media/image45.png"/><Relationship Id="rId11" Type="http://schemas.openxmlformats.org/officeDocument/2006/relationships/image" Target="../media/image82.png"/><Relationship Id="rId5" Type="http://schemas.openxmlformats.org/officeDocument/2006/relationships/image" Target="../media/image44.png"/><Relationship Id="rId10" Type="http://schemas.openxmlformats.org/officeDocument/2006/relationships/image" Target="../media/image46.png"/><Relationship Id="rId4" Type="http://schemas.openxmlformats.org/officeDocument/2006/relationships/image" Target="../media/image28.png"/><Relationship Id="rId9" Type="http://schemas.openxmlformats.org/officeDocument/2006/relationships/image" Target="../media/image2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18" Type="http://schemas.openxmlformats.org/officeDocument/2006/relationships/image" Target="../media/image97.png"/><Relationship Id="rId3" Type="http://schemas.openxmlformats.org/officeDocument/2006/relationships/image" Target="../media/image85.png"/><Relationship Id="rId21" Type="http://schemas.openxmlformats.org/officeDocument/2006/relationships/image" Target="../media/image99.png"/><Relationship Id="rId7" Type="http://schemas.openxmlformats.org/officeDocument/2006/relationships/image" Target="../media/image91.png"/><Relationship Id="rId12" Type="http://schemas.openxmlformats.org/officeDocument/2006/relationships/image" Target="../media/image94.png"/><Relationship Id="rId17" Type="http://schemas.microsoft.com/office/2007/relationships/hdphoto" Target="../media/hdphoto8.wdp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96.png"/><Relationship Id="rId20" Type="http://schemas.microsoft.com/office/2007/relationships/hdphoto" Target="../media/hdphoto9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11" Type="http://schemas.openxmlformats.org/officeDocument/2006/relationships/image" Target="../media/image93.png"/><Relationship Id="rId5" Type="http://schemas.openxmlformats.org/officeDocument/2006/relationships/image" Target="../media/image89.png"/><Relationship Id="rId15" Type="http://schemas.microsoft.com/office/2007/relationships/hdphoto" Target="../media/hdphoto7.wdp"/><Relationship Id="rId23" Type="http://schemas.openxmlformats.org/officeDocument/2006/relationships/image" Target="../media/image101.png"/><Relationship Id="rId10" Type="http://schemas.microsoft.com/office/2007/relationships/hdphoto" Target="../media/hdphoto5.wdp"/><Relationship Id="rId19" Type="http://schemas.openxmlformats.org/officeDocument/2006/relationships/image" Target="../media/image98.png"/><Relationship Id="rId4" Type="http://schemas.openxmlformats.org/officeDocument/2006/relationships/image" Target="../media/image88.png"/><Relationship Id="rId9" Type="http://schemas.openxmlformats.org/officeDocument/2006/relationships/image" Target="../media/image92.png"/><Relationship Id="rId14" Type="http://schemas.openxmlformats.org/officeDocument/2006/relationships/image" Target="../media/image95.png"/><Relationship Id="rId22" Type="http://schemas.openxmlformats.org/officeDocument/2006/relationships/image" Target="../media/image100.png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18" Type="http://schemas.openxmlformats.org/officeDocument/2006/relationships/image" Target="../media/image97.png"/><Relationship Id="rId3" Type="http://schemas.openxmlformats.org/officeDocument/2006/relationships/image" Target="../media/image85.png"/><Relationship Id="rId21" Type="http://schemas.openxmlformats.org/officeDocument/2006/relationships/image" Target="../media/image99.png"/><Relationship Id="rId7" Type="http://schemas.openxmlformats.org/officeDocument/2006/relationships/image" Target="../media/image91.png"/><Relationship Id="rId12" Type="http://schemas.openxmlformats.org/officeDocument/2006/relationships/image" Target="../media/image94.png"/><Relationship Id="rId17" Type="http://schemas.microsoft.com/office/2007/relationships/hdphoto" Target="../media/hdphoto8.wdp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96.png"/><Relationship Id="rId20" Type="http://schemas.microsoft.com/office/2007/relationships/hdphoto" Target="../media/hdphoto9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11" Type="http://schemas.openxmlformats.org/officeDocument/2006/relationships/image" Target="../media/image93.png"/><Relationship Id="rId24" Type="http://schemas.openxmlformats.org/officeDocument/2006/relationships/image" Target="../media/image102.jpeg"/><Relationship Id="rId5" Type="http://schemas.openxmlformats.org/officeDocument/2006/relationships/image" Target="../media/image89.png"/><Relationship Id="rId15" Type="http://schemas.microsoft.com/office/2007/relationships/hdphoto" Target="../media/hdphoto7.wdp"/><Relationship Id="rId23" Type="http://schemas.openxmlformats.org/officeDocument/2006/relationships/image" Target="../media/image101.png"/><Relationship Id="rId10" Type="http://schemas.microsoft.com/office/2007/relationships/hdphoto" Target="../media/hdphoto5.wdp"/><Relationship Id="rId19" Type="http://schemas.openxmlformats.org/officeDocument/2006/relationships/image" Target="../media/image98.png"/><Relationship Id="rId4" Type="http://schemas.openxmlformats.org/officeDocument/2006/relationships/image" Target="../media/image88.png"/><Relationship Id="rId9" Type="http://schemas.openxmlformats.org/officeDocument/2006/relationships/image" Target="../media/image92.png"/><Relationship Id="rId14" Type="http://schemas.openxmlformats.org/officeDocument/2006/relationships/image" Target="../media/image95.png"/><Relationship Id="rId22" Type="http://schemas.openxmlformats.org/officeDocument/2006/relationships/image" Target="../media/image10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29.png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6" Type="http://schemas.openxmlformats.org/officeDocument/2006/relationships/image" Target="../media/image50.png"/><Relationship Id="rId5" Type="http://schemas.openxmlformats.org/officeDocument/2006/relationships/image" Target="../media/image38.png"/><Relationship Id="rId4" Type="http://schemas.openxmlformats.org/officeDocument/2006/relationships/image" Target="../media/image33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2.png"/><Relationship Id="rId7" Type="http://schemas.microsoft.com/office/2007/relationships/hdphoto" Target="../media/hdphoto10.wdp"/><Relationship Id="rId12" Type="http://schemas.openxmlformats.org/officeDocument/2006/relationships/image" Target="../media/image10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11" Type="http://schemas.openxmlformats.org/officeDocument/2006/relationships/image" Target="../media/image104.png"/><Relationship Id="rId5" Type="http://schemas.openxmlformats.org/officeDocument/2006/relationships/image" Target="../media/image106.png"/><Relationship Id="rId10" Type="http://schemas.openxmlformats.org/officeDocument/2006/relationships/image" Target="../media/image50.png"/><Relationship Id="rId4" Type="http://schemas.openxmlformats.org/officeDocument/2006/relationships/image" Target="../media/image105.png"/><Relationship Id="rId9" Type="http://schemas.openxmlformats.org/officeDocument/2006/relationships/image" Target="../media/image3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11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2.png"/><Relationship Id="rId3" Type="http://schemas.openxmlformats.org/officeDocument/2006/relationships/image" Target="../media/image113.jpeg"/><Relationship Id="rId7" Type="http://schemas.openxmlformats.org/officeDocument/2006/relationships/image" Target="../media/image117.png"/><Relationship Id="rId12" Type="http://schemas.openxmlformats.org/officeDocument/2006/relationships/image" Target="../media/image121.jpeg"/><Relationship Id="rId17" Type="http://schemas.openxmlformats.org/officeDocument/2006/relationships/image" Target="../media/image124.jpeg"/><Relationship Id="rId2" Type="http://schemas.openxmlformats.org/officeDocument/2006/relationships/image" Target="../media/image112.jpeg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11" Type="http://schemas.microsoft.com/office/2007/relationships/hdphoto" Target="../media/hdphoto11.wdp"/><Relationship Id="rId5" Type="http://schemas.openxmlformats.org/officeDocument/2006/relationships/image" Target="../media/image115.png"/><Relationship Id="rId15" Type="http://schemas.openxmlformats.org/officeDocument/2006/relationships/image" Target="../media/image123.png"/><Relationship Id="rId10" Type="http://schemas.openxmlformats.org/officeDocument/2006/relationships/image" Target="../media/image120.png"/><Relationship Id="rId4" Type="http://schemas.openxmlformats.org/officeDocument/2006/relationships/image" Target="../media/image114.png"/><Relationship Id="rId9" Type="http://schemas.openxmlformats.org/officeDocument/2006/relationships/image" Target="../media/image119.jpeg"/><Relationship Id="rId1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27412" y="1648927"/>
            <a:ext cx="100776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Unveil the MOSH &amp;MOAH dimensionality by multidimensional chromatographic techniques</a:t>
            </a:r>
            <a:endParaRPr lang="en-GB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08675" y="4165071"/>
            <a:ext cx="9515120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u="sng" dirty="0"/>
              <a:t>Giorgia Purcaro</a:t>
            </a:r>
            <a:r>
              <a:rPr lang="en-US" sz="2000" dirty="0"/>
              <a:t>, </a:t>
            </a:r>
            <a:r>
              <a:rPr lang="en-US" sz="2400" dirty="0"/>
              <a:t>Aleksandra Gorska, Paula </a:t>
            </a:r>
            <a:r>
              <a:rPr lang="en-US" sz="2400" dirty="0" err="1"/>
              <a:t>Albendea</a:t>
            </a:r>
            <a:endParaRPr lang="en-US" sz="2000" baseline="30000" dirty="0"/>
          </a:p>
          <a:p>
            <a:pPr algn="ctr"/>
            <a:r>
              <a:rPr lang="en-US" dirty="0"/>
              <a:t> Gembloux Agro Bio-Tech, University of Liège, Belgium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5403" y="242235"/>
            <a:ext cx="2210284" cy="7784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84078" y="5256588"/>
            <a:ext cx="4062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gpurcaro@uliege.be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DE93FBC-3E75-4468-9B98-36485F9AB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B754E-F41B-414F-91C8-65A6A8698C7C}" type="slidenum">
              <a:rPr lang="en-GB" smtClean="0"/>
              <a:t>1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5B991E-D4CA-33EA-164D-85755A2641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269" y="136525"/>
            <a:ext cx="2805955" cy="8841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E71500-5D37-6AE3-82A2-C3F5776473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949" y="5895775"/>
            <a:ext cx="5655251" cy="815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73110B-2DC2-093B-673C-199013AA5C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86" b="28889"/>
          <a:stretch>
            <a:fillRect/>
          </a:stretch>
        </p:blipFill>
        <p:spPr>
          <a:xfrm>
            <a:off x="8154877" y="146618"/>
            <a:ext cx="2446990" cy="8363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31A54B7-7E8C-1187-5405-FC80476EB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" y="0"/>
            <a:ext cx="166116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0303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FD1317-2009-2041-6B1D-042A66853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AC7CD3-B38E-1061-7DD6-DA4B5E431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B754E-F41B-414F-91C8-65A6A8698C7C}" type="slidenum">
              <a:rPr lang="en-GB" smtClean="0"/>
              <a:t>10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75D285-95C0-EE37-87C4-B3F6B9D27511}"/>
              </a:ext>
            </a:extLst>
          </p:cNvPr>
          <p:cNvSpPr txBox="1"/>
          <p:nvPr/>
        </p:nvSpPr>
        <p:spPr>
          <a:xfrm>
            <a:off x="6446634" y="1434591"/>
            <a:ext cx="1920508" cy="40011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Aptos Serif" panose="02020604070405020304" pitchFamily="18" charset="0"/>
                <a:cs typeface="Aptos Serif" panose="02020604070405020304" pitchFamily="18" charset="0"/>
              </a:rPr>
              <a:t>LC-GC-FID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7F5E01-D709-1FEA-241A-3FB64365D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6927" y="2087858"/>
            <a:ext cx="2684263" cy="15761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E627E7-1EB4-2556-DE7C-8A88B381B4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506" y="3764707"/>
            <a:ext cx="2684263" cy="13770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2A82AB-7C67-E73D-F0CC-464D63E93D8D}"/>
              </a:ext>
            </a:extLst>
          </p:cNvPr>
          <p:cNvSpPr txBox="1"/>
          <p:nvPr/>
        </p:nvSpPr>
        <p:spPr>
          <a:xfrm>
            <a:off x="7984145" y="2207308"/>
            <a:ext cx="765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ptos Serif" panose="02020604070405020304" pitchFamily="18" charset="0"/>
                <a:cs typeface="Aptos Serif" panose="02020604070405020304" pitchFamily="18" charset="0"/>
              </a:rPr>
              <a:t>LC</a:t>
            </a:r>
            <a:endParaRPr lang="en-BE" b="1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6F11D1-D7A5-DE60-162C-845A684CF8F0}"/>
              </a:ext>
            </a:extLst>
          </p:cNvPr>
          <p:cNvSpPr txBox="1"/>
          <p:nvPr/>
        </p:nvSpPr>
        <p:spPr>
          <a:xfrm>
            <a:off x="7843722" y="4100527"/>
            <a:ext cx="997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ptos Serif" panose="02020604070405020304" pitchFamily="18" charset="0"/>
                <a:cs typeface="Aptos Serif" panose="02020604070405020304" pitchFamily="18" charset="0"/>
              </a:rPr>
              <a:t>GC-FID</a:t>
            </a:r>
            <a:endParaRPr lang="en-BE" b="1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30761B6-8502-C682-D6EE-3D0D536C7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934" y="3085968"/>
            <a:ext cx="818701" cy="594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335B16D-E84C-C7EC-8F5D-FDDECD207B0E}"/>
              </a:ext>
            </a:extLst>
          </p:cNvPr>
          <p:cNvSpPr txBox="1"/>
          <p:nvPr/>
        </p:nvSpPr>
        <p:spPr>
          <a:xfrm>
            <a:off x="2216042" y="86972"/>
            <a:ext cx="7880928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0070C0"/>
                </a:solidFill>
                <a:latin typeface="Amasis MT Pro Medium" panose="020B0604020202020204" pitchFamily="18" charset="0"/>
                <a:cs typeface="Alef" panose="00000500000000000000" pitchFamily="2" charset="-79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D875A"/>
                </a:solidFill>
                <a:effectLst/>
                <a:uLnTx/>
                <a:uFillTx/>
                <a:latin typeface="Amasis MT Pro Medium" panose="020B0604020202020204" pitchFamily="18" charset="0"/>
                <a:ea typeface="+mn-ea"/>
                <a:cs typeface="Alef" panose="00000500000000000000" pitchFamily="2" charset="-79"/>
              </a:rPr>
              <a:t>MOSH &amp; MOAH: Analytical Determination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D875A"/>
              </a:solidFill>
              <a:effectLst/>
              <a:uLnTx/>
              <a:uFillTx/>
              <a:latin typeface="Amasis MT Pro Medium" panose="020B0604020202020204" pitchFamily="18" charset="0"/>
              <a:ea typeface="+mn-ea"/>
              <a:cs typeface="Alef" panose="00000500000000000000" pitchFamily="2" charset="-79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5DDE7B-DFEC-972B-D7E6-8FA21D2D4B1A}"/>
              </a:ext>
            </a:extLst>
          </p:cNvPr>
          <p:cNvSpPr txBox="1"/>
          <p:nvPr/>
        </p:nvSpPr>
        <p:spPr>
          <a:xfrm>
            <a:off x="2420009" y="1280895"/>
            <a:ext cx="2280066" cy="5847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ptos Serif" panose="02020604070405020304" pitchFamily="18" charset="0"/>
                <a:cs typeface="Aptos Serif" panose="02020604070405020304" pitchFamily="18" charset="0"/>
              </a:rPr>
              <a:t>Sample dilution (e.g., fats and oil)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5336432-114A-6DF9-3CF1-D5A122E33658}"/>
              </a:ext>
            </a:extLst>
          </p:cNvPr>
          <p:cNvCxnSpPr>
            <a:cxnSpLocks/>
          </p:cNvCxnSpPr>
          <p:nvPr/>
        </p:nvCxnSpPr>
        <p:spPr>
          <a:xfrm>
            <a:off x="4700075" y="1634838"/>
            <a:ext cx="174197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" name="Picture 2" descr="ISO 17780:2015 - Animal and vegetable fats and oils -- Determination of  aliphatic hydrocarbons in">
            <a:extLst>
              <a:ext uri="{FF2B5EF4-FFF2-40B4-BE49-F238E27FC236}">
                <a16:creationId xmlns:a16="http://schemas.microsoft.com/office/drawing/2014/main" id="{AA7A8B0C-E6A0-048E-6F2D-49ABD358E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238" y="2143627"/>
            <a:ext cx="2176367" cy="3074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5A137F5-F3AF-919B-02D2-54E8135422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2198" y="3607631"/>
            <a:ext cx="2992953" cy="1789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35873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4814AC-6894-9005-0B9D-5FEE16115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78DB609-0E52-EC43-ADBF-3ED605377F85}"/>
              </a:ext>
            </a:extLst>
          </p:cNvPr>
          <p:cNvSpPr/>
          <p:nvPr/>
        </p:nvSpPr>
        <p:spPr>
          <a:xfrm>
            <a:off x="2854026" y="2080476"/>
            <a:ext cx="5054393" cy="350239"/>
          </a:xfrm>
          <a:prstGeom prst="roundRect">
            <a:avLst/>
          </a:prstGeom>
          <a:solidFill>
            <a:srgbClr val="FFFF99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CE362F0-3C16-855D-F9E2-12F046BE88D0}"/>
              </a:ext>
            </a:extLst>
          </p:cNvPr>
          <p:cNvSpPr/>
          <p:nvPr/>
        </p:nvSpPr>
        <p:spPr>
          <a:xfrm>
            <a:off x="2845699" y="3530454"/>
            <a:ext cx="5054393" cy="350239"/>
          </a:xfrm>
          <a:prstGeom prst="roundRect">
            <a:avLst/>
          </a:prstGeom>
          <a:solidFill>
            <a:srgbClr val="FFFF99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1C923D7-7814-8904-DB2F-0C1DEA4FA274}"/>
              </a:ext>
            </a:extLst>
          </p:cNvPr>
          <p:cNvSpPr/>
          <p:nvPr/>
        </p:nvSpPr>
        <p:spPr>
          <a:xfrm>
            <a:off x="2854028" y="5457733"/>
            <a:ext cx="5054393" cy="350239"/>
          </a:xfrm>
          <a:prstGeom prst="roundRect">
            <a:avLst/>
          </a:prstGeom>
          <a:solidFill>
            <a:srgbClr val="FFFF99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CDB6433-B726-316D-970A-CA74D1D3F23C}"/>
              </a:ext>
            </a:extLst>
          </p:cNvPr>
          <p:cNvSpPr/>
          <p:nvPr/>
        </p:nvSpPr>
        <p:spPr>
          <a:xfrm>
            <a:off x="2854027" y="2557657"/>
            <a:ext cx="5054393" cy="350239"/>
          </a:xfrm>
          <a:prstGeom prst="roundRect">
            <a:avLst/>
          </a:prstGeom>
          <a:solidFill>
            <a:srgbClr val="FFFF99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0B9A248-0640-63DD-8355-34A04810E23F}"/>
              </a:ext>
            </a:extLst>
          </p:cNvPr>
          <p:cNvSpPr/>
          <p:nvPr/>
        </p:nvSpPr>
        <p:spPr>
          <a:xfrm>
            <a:off x="2854027" y="4485982"/>
            <a:ext cx="5054393" cy="350239"/>
          </a:xfrm>
          <a:prstGeom prst="roundRect">
            <a:avLst/>
          </a:prstGeom>
          <a:solidFill>
            <a:srgbClr val="FFFF99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72BA1C-ECD8-6B67-EF3F-E5F418FBD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31506" y="6356350"/>
            <a:ext cx="633506" cy="365125"/>
          </a:xfrm>
        </p:spPr>
        <p:txBody>
          <a:bodyPr/>
          <a:lstStyle/>
          <a:p>
            <a:pPr>
              <a:defRPr/>
            </a:pPr>
            <a:fld id="{79978199-2AD4-436F-8D0E-D7C5979F827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CB59DC-BFAF-1C37-5CC8-44AE3F369DEF}"/>
              </a:ext>
            </a:extLst>
          </p:cNvPr>
          <p:cNvSpPr txBox="1"/>
          <p:nvPr/>
        </p:nvSpPr>
        <p:spPr>
          <a:xfrm>
            <a:off x="2837370" y="589970"/>
            <a:ext cx="4180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tos Light" panose="020B0004020202020204" pitchFamily="34" charset="0"/>
              </a:rPr>
              <a:t>Select direct analytical technique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D1E896-08BE-0CFE-663A-CA3C8234E46B}"/>
              </a:ext>
            </a:extLst>
          </p:cNvPr>
          <p:cNvSpPr txBox="1"/>
          <p:nvPr/>
        </p:nvSpPr>
        <p:spPr>
          <a:xfrm>
            <a:off x="2837370" y="1175847"/>
            <a:ext cx="5054393" cy="269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lnSpc>
                <a:spcPts val="1200"/>
              </a:lnSpc>
              <a:buNone/>
            </a:pPr>
            <a:r>
              <a:rPr lang="en-US" sz="1800" dirty="0">
                <a:latin typeface="Aptos Light" panose="020B0004020202020204" pitchFamily="34" charset="0"/>
              </a:rPr>
              <a:t>Integrate analytical processes and operations​</a:t>
            </a:r>
            <a:endParaRPr lang="en-US" sz="4400" i="0" dirty="0">
              <a:latin typeface="Aptos Light" panose="020B00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FA4ACC-EBBF-1272-9820-DF8407318CB7}"/>
              </a:ext>
            </a:extLst>
          </p:cNvPr>
          <p:cNvSpPr txBox="1"/>
          <p:nvPr/>
        </p:nvSpPr>
        <p:spPr>
          <a:xfrm>
            <a:off x="2837370" y="1661568"/>
            <a:ext cx="5054393" cy="269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lnSpc>
                <a:spcPts val="1200"/>
              </a:lnSpc>
              <a:buNone/>
            </a:pPr>
            <a:r>
              <a:rPr lang="en-US" sz="1800" dirty="0">
                <a:latin typeface="Aptos Light" panose="020B0004020202020204" pitchFamily="34" charset="0"/>
              </a:rPr>
              <a:t>Generate as little waste as possible​</a:t>
            </a:r>
            <a:endParaRPr lang="en-US" sz="4400" i="0" dirty="0">
              <a:latin typeface="Aptos Light" panose="020B00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8BDAF8-C35E-A867-91BE-4BBA849BBA6B}"/>
              </a:ext>
            </a:extLst>
          </p:cNvPr>
          <p:cNvSpPr txBox="1"/>
          <p:nvPr/>
        </p:nvSpPr>
        <p:spPr>
          <a:xfrm>
            <a:off x="2837370" y="2147289"/>
            <a:ext cx="5054393" cy="269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lnSpc>
                <a:spcPts val="1200"/>
              </a:lnSpc>
              <a:buNone/>
            </a:pPr>
            <a:r>
              <a:rPr lang="en-US" sz="1800" dirty="0">
                <a:latin typeface="Aptos Light" panose="020B0004020202020204" pitchFamily="34" charset="0"/>
              </a:rPr>
              <a:t>Never waste energy​</a:t>
            </a:r>
            <a:endParaRPr lang="en-US" sz="4400" i="0" dirty="0">
              <a:latin typeface="Aptos Light" panose="020B00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0D9BEA-C73C-F5E3-8902-46F77780A0F2}"/>
              </a:ext>
            </a:extLst>
          </p:cNvPr>
          <p:cNvSpPr txBox="1"/>
          <p:nvPr/>
        </p:nvSpPr>
        <p:spPr>
          <a:xfrm>
            <a:off x="2837370" y="2633010"/>
            <a:ext cx="5054393" cy="269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lnSpc>
                <a:spcPts val="1200"/>
              </a:lnSpc>
              <a:buNone/>
            </a:pPr>
            <a:r>
              <a:rPr lang="en-US" sz="1800" dirty="0">
                <a:latin typeface="Aptos Light" panose="020B0004020202020204" pitchFamily="34" charset="0"/>
              </a:rPr>
              <a:t>Implement automation and miniaturization​</a:t>
            </a:r>
            <a:endParaRPr lang="en-US" sz="4400" i="0" dirty="0">
              <a:latin typeface="Aptos Light" panose="020B00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FA9E02-200C-32C3-4C6F-3D4FA855850D}"/>
              </a:ext>
            </a:extLst>
          </p:cNvPr>
          <p:cNvSpPr txBox="1"/>
          <p:nvPr/>
        </p:nvSpPr>
        <p:spPr>
          <a:xfrm>
            <a:off x="2837370" y="3118731"/>
            <a:ext cx="5054393" cy="269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lnSpc>
                <a:spcPts val="1200"/>
              </a:lnSpc>
              <a:buNone/>
            </a:pPr>
            <a:r>
              <a:rPr lang="en-US" sz="1800" dirty="0">
                <a:latin typeface="Aptos Light" panose="020B0004020202020204" pitchFamily="34" charset="0"/>
              </a:rPr>
              <a:t>Favor reagents from renewable sources​</a:t>
            </a:r>
            <a:endParaRPr lang="en-US" sz="4400" i="0" dirty="0">
              <a:latin typeface="Aptos Light" panose="020B00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DD03BB-4C96-EAD6-1666-9B0B89C41CD6}"/>
              </a:ext>
            </a:extLst>
          </p:cNvPr>
          <p:cNvSpPr txBox="1"/>
          <p:nvPr/>
        </p:nvSpPr>
        <p:spPr>
          <a:xfrm>
            <a:off x="2837370" y="3604452"/>
            <a:ext cx="5054393" cy="269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lnSpc>
                <a:spcPts val="1200"/>
              </a:lnSpc>
              <a:buNone/>
            </a:pPr>
            <a:r>
              <a:rPr lang="en-US" sz="1800" dirty="0">
                <a:latin typeface="Aptos Light" panose="020B0004020202020204" pitchFamily="34" charset="0"/>
              </a:rPr>
              <a:t>Increase safety for the operator​</a:t>
            </a:r>
            <a:endParaRPr lang="en-US" sz="4400" i="0" dirty="0">
              <a:latin typeface="Aptos Light" panose="020B00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6740BFA-F23B-F176-6F76-0A20168C75FC}"/>
              </a:ext>
            </a:extLst>
          </p:cNvPr>
          <p:cNvSpPr txBox="1"/>
          <p:nvPr/>
        </p:nvSpPr>
        <p:spPr>
          <a:xfrm>
            <a:off x="2837370" y="4090173"/>
            <a:ext cx="5054393" cy="269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lnSpc>
                <a:spcPts val="1200"/>
              </a:lnSpc>
              <a:buNone/>
            </a:pPr>
            <a:r>
              <a:rPr lang="en-US" sz="1800" dirty="0">
                <a:latin typeface="Aptos Light" panose="020B0004020202020204" pitchFamily="34" charset="0"/>
              </a:rPr>
              <a:t>Carry out in-situ measurements​</a:t>
            </a:r>
            <a:endParaRPr lang="en-US" sz="4400" i="0" dirty="0">
              <a:latin typeface="Aptos Light" panose="020B00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71AB8BD-6D03-9F97-7196-9AA7708507D2}"/>
              </a:ext>
            </a:extLst>
          </p:cNvPr>
          <p:cNvSpPr txBox="1"/>
          <p:nvPr/>
        </p:nvSpPr>
        <p:spPr>
          <a:xfrm>
            <a:off x="2854027" y="4575894"/>
            <a:ext cx="5054393" cy="269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lnSpc>
                <a:spcPts val="1200"/>
              </a:lnSpc>
              <a:buNone/>
            </a:pPr>
            <a:r>
              <a:rPr lang="en-US" sz="1800" dirty="0">
                <a:latin typeface="Aptos Light" panose="020B0004020202020204" pitchFamily="34" charset="0"/>
              </a:rPr>
              <a:t>Avoid derivation​</a:t>
            </a:r>
            <a:endParaRPr lang="en-US" sz="4400" i="0" dirty="0">
              <a:latin typeface="Aptos Light" panose="020B00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BB824D7-5B94-0C07-3077-B915F5404E3A}"/>
              </a:ext>
            </a:extLst>
          </p:cNvPr>
          <p:cNvSpPr txBox="1"/>
          <p:nvPr/>
        </p:nvSpPr>
        <p:spPr>
          <a:xfrm>
            <a:off x="2837370" y="5061615"/>
            <a:ext cx="5054393" cy="269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lnSpc>
                <a:spcPts val="1200"/>
              </a:lnSpc>
              <a:buNone/>
            </a:pPr>
            <a:r>
              <a:rPr lang="en-US" sz="1800" dirty="0">
                <a:latin typeface="Aptos Light" panose="020B0004020202020204" pitchFamily="34" charset="0"/>
              </a:rPr>
              <a:t>Note minimal sample number and size​</a:t>
            </a:r>
            <a:endParaRPr lang="en-US" sz="4400" i="0" dirty="0">
              <a:latin typeface="Aptos Light" panose="020B00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B09BEBF-F745-3E21-F4D5-2DA10E0000FF}"/>
              </a:ext>
            </a:extLst>
          </p:cNvPr>
          <p:cNvSpPr txBox="1"/>
          <p:nvPr/>
        </p:nvSpPr>
        <p:spPr>
          <a:xfrm>
            <a:off x="2845699" y="5547336"/>
            <a:ext cx="5054393" cy="269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lnSpc>
                <a:spcPts val="1200"/>
              </a:lnSpc>
              <a:buNone/>
            </a:pPr>
            <a:r>
              <a:rPr lang="en-US" sz="1800" dirty="0">
                <a:latin typeface="Aptos Light" panose="020B0004020202020204" pitchFamily="34" charset="0"/>
              </a:rPr>
              <a:t>Choose multi‑analyte or multi‑parameter methods​</a:t>
            </a:r>
            <a:endParaRPr lang="en-US" sz="4400" i="0" dirty="0">
              <a:latin typeface="Aptos Light" panose="020B00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E16D80B-74C4-DEA7-201F-1350702D1F69}"/>
              </a:ext>
            </a:extLst>
          </p:cNvPr>
          <p:cNvSpPr txBox="1"/>
          <p:nvPr/>
        </p:nvSpPr>
        <p:spPr>
          <a:xfrm>
            <a:off x="2837370" y="6033057"/>
            <a:ext cx="5054393" cy="269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lnSpc>
                <a:spcPts val="1200"/>
              </a:lnSpc>
              <a:buNone/>
            </a:pPr>
            <a:r>
              <a:rPr lang="en-US" dirty="0">
                <a:latin typeface="Aptos Light" panose="020B0004020202020204" pitchFamily="34" charset="0"/>
              </a:rPr>
              <a:t>E</a:t>
            </a:r>
            <a:r>
              <a:rPr lang="en-US" sz="1800" dirty="0">
                <a:latin typeface="Aptos Light" panose="020B0004020202020204" pitchFamily="34" charset="0"/>
              </a:rPr>
              <a:t>liminate or replace toxic reagents​</a:t>
            </a:r>
            <a:endParaRPr lang="en-US" sz="4400" i="0" dirty="0">
              <a:latin typeface="Aptos Light" panose="020B00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B51C9D5-C030-00C4-5064-5CE4FB50603F}"/>
              </a:ext>
            </a:extLst>
          </p:cNvPr>
          <p:cNvSpPr txBox="1"/>
          <p:nvPr/>
        </p:nvSpPr>
        <p:spPr>
          <a:xfrm rot="16200000">
            <a:off x="-1052603" y="3290280"/>
            <a:ext cx="5762807" cy="369332"/>
          </a:xfrm>
          <a:prstGeom prst="rect">
            <a:avLst/>
          </a:prstGeom>
          <a:solidFill>
            <a:srgbClr val="2D875A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GREEN CHEMISTRY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2ADDC4C-F154-91A0-A23D-F6AA89B6D2BD}"/>
              </a:ext>
            </a:extLst>
          </p:cNvPr>
          <p:cNvSpPr txBox="1"/>
          <p:nvPr/>
        </p:nvSpPr>
        <p:spPr>
          <a:xfrm rot="16200000">
            <a:off x="-683270" y="3290280"/>
            <a:ext cx="5762807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GREEN ANALYTICAL CHEMISTRY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754041E-C60C-AB0F-12E9-497F21A2C76F}"/>
              </a:ext>
            </a:extLst>
          </p:cNvPr>
          <p:cNvSpPr/>
          <p:nvPr/>
        </p:nvSpPr>
        <p:spPr>
          <a:xfrm>
            <a:off x="2459708" y="609063"/>
            <a:ext cx="369333" cy="350239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 sz="2000"/>
            </a:pPr>
            <a:r>
              <a:rPr dirty="0"/>
              <a:t>S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6D7D1C8-BD4F-716E-D58C-0973167E3E20}"/>
              </a:ext>
            </a:extLst>
          </p:cNvPr>
          <p:cNvSpPr/>
          <p:nvPr/>
        </p:nvSpPr>
        <p:spPr>
          <a:xfrm>
            <a:off x="2459708" y="1093930"/>
            <a:ext cx="369333" cy="350239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 sz="2000"/>
            </a:pPr>
            <a:r>
              <a:rPr lang="en-US" dirty="0"/>
              <a:t>I</a:t>
            </a:r>
            <a:endParaRPr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5540095-6363-B2D7-77FA-9445C8794E3F}"/>
              </a:ext>
            </a:extLst>
          </p:cNvPr>
          <p:cNvSpPr/>
          <p:nvPr/>
        </p:nvSpPr>
        <p:spPr>
          <a:xfrm>
            <a:off x="2459708" y="1578797"/>
            <a:ext cx="369333" cy="350239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 sz="2000"/>
            </a:pPr>
            <a:r>
              <a:rPr lang="en-US" dirty="0"/>
              <a:t>G</a:t>
            </a:r>
            <a:endParaRPr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92214E5-2B37-DEF3-403D-679D6A769259}"/>
              </a:ext>
            </a:extLst>
          </p:cNvPr>
          <p:cNvSpPr/>
          <p:nvPr/>
        </p:nvSpPr>
        <p:spPr>
          <a:xfrm>
            <a:off x="2459708" y="2063664"/>
            <a:ext cx="369333" cy="350239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 sz="2000"/>
            </a:pPr>
            <a:r>
              <a:rPr lang="en-US" dirty="0"/>
              <a:t>N</a:t>
            </a:r>
            <a:endParaRPr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7264F10-CF6B-A56C-7BE3-1DB9E9B7B058}"/>
              </a:ext>
            </a:extLst>
          </p:cNvPr>
          <p:cNvSpPr/>
          <p:nvPr/>
        </p:nvSpPr>
        <p:spPr>
          <a:xfrm>
            <a:off x="2459708" y="2548531"/>
            <a:ext cx="369333" cy="350239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 sz="2000"/>
            </a:pPr>
            <a:r>
              <a:rPr lang="en-US" dirty="0"/>
              <a:t>I</a:t>
            </a:r>
            <a:endParaRPr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02AA4DD3-4BE3-2C3A-767E-8247B3F5E3A3}"/>
              </a:ext>
            </a:extLst>
          </p:cNvPr>
          <p:cNvSpPr/>
          <p:nvPr/>
        </p:nvSpPr>
        <p:spPr>
          <a:xfrm>
            <a:off x="2459708" y="3033398"/>
            <a:ext cx="369333" cy="350239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 sz="2000"/>
            </a:pPr>
            <a:r>
              <a:rPr lang="en-US" dirty="0"/>
              <a:t>F</a:t>
            </a:r>
            <a:endParaRPr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1684AEE-2B99-7BB1-FF06-E38D2680AAF7}"/>
              </a:ext>
            </a:extLst>
          </p:cNvPr>
          <p:cNvSpPr/>
          <p:nvPr/>
        </p:nvSpPr>
        <p:spPr>
          <a:xfrm>
            <a:off x="2459708" y="3518265"/>
            <a:ext cx="369333" cy="350239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 sz="2000"/>
            </a:pPr>
            <a:r>
              <a:rPr lang="en-US" dirty="0"/>
              <a:t>I</a:t>
            </a:r>
            <a:endParaRPr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01C8D30-6BD6-1279-2B60-CF9AE882E938}"/>
              </a:ext>
            </a:extLst>
          </p:cNvPr>
          <p:cNvSpPr/>
          <p:nvPr/>
        </p:nvSpPr>
        <p:spPr>
          <a:xfrm>
            <a:off x="2459708" y="4003132"/>
            <a:ext cx="369333" cy="350239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 sz="2000"/>
            </a:pPr>
            <a:r>
              <a:rPr lang="en-US" dirty="0"/>
              <a:t>C</a:t>
            </a:r>
            <a:endParaRPr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E328F07-45DE-631F-266E-BCF55522EB99}"/>
              </a:ext>
            </a:extLst>
          </p:cNvPr>
          <p:cNvSpPr/>
          <p:nvPr/>
        </p:nvSpPr>
        <p:spPr>
          <a:xfrm>
            <a:off x="2459708" y="4487999"/>
            <a:ext cx="369333" cy="350239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 sz="2000"/>
            </a:pPr>
            <a:r>
              <a:rPr lang="en-US" dirty="0"/>
              <a:t>A</a:t>
            </a:r>
            <a:endParaRPr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320E4E6B-7E18-25C7-B7B3-C71F1FF7AFAB}"/>
              </a:ext>
            </a:extLst>
          </p:cNvPr>
          <p:cNvSpPr/>
          <p:nvPr/>
        </p:nvSpPr>
        <p:spPr>
          <a:xfrm>
            <a:off x="2459708" y="4972866"/>
            <a:ext cx="369333" cy="350239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 sz="2000"/>
            </a:pPr>
            <a:r>
              <a:rPr lang="en-US" dirty="0"/>
              <a:t>N</a:t>
            </a:r>
            <a:endParaRPr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8921E8C-C142-91FA-20D5-C07EBC23135A}"/>
              </a:ext>
            </a:extLst>
          </p:cNvPr>
          <p:cNvSpPr/>
          <p:nvPr/>
        </p:nvSpPr>
        <p:spPr>
          <a:xfrm>
            <a:off x="2468037" y="5457733"/>
            <a:ext cx="369333" cy="350239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 sz="2000"/>
            </a:pPr>
            <a:r>
              <a:rPr lang="en-US" dirty="0"/>
              <a:t>C</a:t>
            </a:r>
            <a:endParaRPr dirty="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B62BFF0-149E-BA97-3E80-8E8B0AB2F0D4}"/>
              </a:ext>
            </a:extLst>
          </p:cNvPr>
          <p:cNvSpPr/>
          <p:nvPr/>
        </p:nvSpPr>
        <p:spPr>
          <a:xfrm>
            <a:off x="2468037" y="5942603"/>
            <a:ext cx="369333" cy="350239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 sz="2000"/>
            </a:pPr>
            <a:r>
              <a:rPr lang="en-US" dirty="0"/>
              <a:t>E</a:t>
            </a:r>
            <a:endParaRPr dirty="0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9CCA724A-4D05-DC58-CB9A-8A02E5A3E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2808" y="238583"/>
            <a:ext cx="1463644" cy="1091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C5053EB-7F8D-7E9A-AB9F-531ACE1112DE}"/>
              </a:ext>
            </a:extLst>
          </p:cNvPr>
          <p:cNvSpPr txBox="1"/>
          <p:nvPr/>
        </p:nvSpPr>
        <p:spPr>
          <a:xfrm>
            <a:off x="8563320" y="5448186"/>
            <a:ext cx="1762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UCM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3F6BB1-3C17-5DD1-794C-E07EB07281B2}"/>
              </a:ext>
            </a:extLst>
          </p:cNvPr>
          <p:cNvSpPr txBox="1"/>
          <p:nvPr/>
        </p:nvSpPr>
        <p:spPr>
          <a:xfrm>
            <a:off x="8563320" y="3511361"/>
            <a:ext cx="1762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Online method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C3FA18-87DF-48A3-5220-08E9E4DA28E7}"/>
              </a:ext>
            </a:extLst>
          </p:cNvPr>
          <p:cNvSpPr txBox="1"/>
          <p:nvPr/>
        </p:nvSpPr>
        <p:spPr>
          <a:xfrm>
            <a:off x="8563320" y="2538564"/>
            <a:ext cx="2542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Partially Automated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3DE27D-502A-724D-FD1D-A7636E534ABD}"/>
              </a:ext>
            </a:extLst>
          </p:cNvPr>
          <p:cNvSpPr txBox="1"/>
          <p:nvPr/>
        </p:nvSpPr>
        <p:spPr>
          <a:xfrm>
            <a:off x="8563320" y="2044571"/>
            <a:ext cx="2542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LC-GC-FID, no MS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745D473-7803-8573-9314-B77482B0C249}"/>
              </a:ext>
            </a:extLst>
          </p:cNvPr>
          <p:cNvCxnSpPr/>
          <p:nvPr/>
        </p:nvCxnSpPr>
        <p:spPr>
          <a:xfrm>
            <a:off x="8102785" y="2229237"/>
            <a:ext cx="353746" cy="95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591BABA-D996-6FD5-0ED7-1244425A7D52}"/>
              </a:ext>
            </a:extLst>
          </p:cNvPr>
          <p:cNvCxnSpPr/>
          <p:nvPr/>
        </p:nvCxnSpPr>
        <p:spPr>
          <a:xfrm>
            <a:off x="8102785" y="2732776"/>
            <a:ext cx="353746" cy="95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E89C82B-2FB1-6108-C878-5B0C5585C5F6}"/>
              </a:ext>
            </a:extLst>
          </p:cNvPr>
          <p:cNvCxnSpPr/>
          <p:nvPr/>
        </p:nvCxnSpPr>
        <p:spPr>
          <a:xfrm>
            <a:off x="8081530" y="3700800"/>
            <a:ext cx="353746" cy="95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4E09E34-400E-CAFC-2DFD-CAF992B2940D}"/>
              </a:ext>
            </a:extLst>
          </p:cNvPr>
          <p:cNvCxnSpPr/>
          <p:nvPr/>
        </p:nvCxnSpPr>
        <p:spPr>
          <a:xfrm>
            <a:off x="8081530" y="5650197"/>
            <a:ext cx="353746" cy="95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71733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 animBg="1"/>
      <p:bldP spid="4" grpId="0" animBg="1"/>
      <p:bldP spid="5" grpId="0" animBg="1"/>
      <p:bldP spid="6" grpId="0" animBg="1"/>
      <p:bldP spid="12" grpId="0"/>
      <p:bldP spid="14" grpId="0"/>
      <p:bldP spid="16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F493E9-BC3D-04BA-3FC3-E98DAC6D9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CFD493-B201-8DAD-2C0E-6F070DF83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B754E-F41B-414F-91C8-65A6A8698C7C}" type="slidenum">
              <a:rPr lang="en-GB" smtClean="0"/>
              <a:t>12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AE2468-09AE-6476-FE02-4BD11744329F}"/>
              </a:ext>
            </a:extLst>
          </p:cNvPr>
          <p:cNvSpPr txBox="1"/>
          <p:nvPr/>
        </p:nvSpPr>
        <p:spPr>
          <a:xfrm>
            <a:off x="6446634" y="1434591"/>
            <a:ext cx="1920508" cy="40011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Aptos Serif" panose="02020604070405020304" pitchFamily="18" charset="0"/>
                <a:cs typeface="Aptos Serif" panose="02020604070405020304" pitchFamily="18" charset="0"/>
              </a:rPr>
              <a:t>LC-GC-FID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716AB7-4B3F-8E52-D975-0EF091484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6927" y="2087858"/>
            <a:ext cx="2684263" cy="15761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730AA9-92A2-FCB1-AC59-CA68811E12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506" y="3764707"/>
            <a:ext cx="2684263" cy="13770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C936A7-5168-C674-16A0-56D5045D0FF1}"/>
              </a:ext>
            </a:extLst>
          </p:cNvPr>
          <p:cNvSpPr txBox="1"/>
          <p:nvPr/>
        </p:nvSpPr>
        <p:spPr>
          <a:xfrm>
            <a:off x="7984145" y="2207308"/>
            <a:ext cx="765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ptos Serif" panose="02020604070405020304" pitchFamily="18" charset="0"/>
                <a:cs typeface="Aptos Serif" panose="02020604070405020304" pitchFamily="18" charset="0"/>
              </a:rPr>
              <a:t>LC</a:t>
            </a:r>
            <a:endParaRPr lang="en-BE" b="1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C014BF-A1E1-B20D-A9F6-D6408243E62A}"/>
              </a:ext>
            </a:extLst>
          </p:cNvPr>
          <p:cNvSpPr txBox="1"/>
          <p:nvPr/>
        </p:nvSpPr>
        <p:spPr>
          <a:xfrm>
            <a:off x="7843722" y="4100527"/>
            <a:ext cx="997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ptos Serif" panose="02020604070405020304" pitchFamily="18" charset="0"/>
                <a:cs typeface="Aptos Serif" panose="02020604070405020304" pitchFamily="18" charset="0"/>
              </a:rPr>
              <a:t>GC-FID</a:t>
            </a:r>
            <a:endParaRPr lang="en-BE" b="1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D6833A1-9D04-80B7-A579-C1241FA9F1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934" y="3085968"/>
            <a:ext cx="818701" cy="594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EC96BEE-612D-38D3-6528-B74A3960C778}"/>
              </a:ext>
            </a:extLst>
          </p:cNvPr>
          <p:cNvSpPr txBox="1"/>
          <p:nvPr/>
        </p:nvSpPr>
        <p:spPr>
          <a:xfrm>
            <a:off x="2216042" y="86972"/>
            <a:ext cx="7880928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0070C0"/>
                </a:solidFill>
                <a:latin typeface="Amasis MT Pro Medium" panose="020B0604020202020204" pitchFamily="18" charset="0"/>
                <a:cs typeface="Alef" panose="00000500000000000000" pitchFamily="2" charset="-79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D875A"/>
                </a:solidFill>
                <a:effectLst/>
                <a:uLnTx/>
                <a:uFillTx/>
                <a:latin typeface="Amasis MT Pro Medium" panose="020B0604020202020204" pitchFamily="18" charset="0"/>
                <a:ea typeface="+mn-ea"/>
                <a:cs typeface="Alef" panose="00000500000000000000" pitchFamily="2" charset="-79"/>
              </a:rPr>
              <a:t>MOSH &amp; MOAH: Analytical Determination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D875A"/>
              </a:solidFill>
              <a:effectLst/>
              <a:uLnTx/>
              <a:uFillTx/>
              <a:latin typeface="Amasis MT Pro Medium" panose="020B0604020202020204" pitchFamily="18" charset="0"/>
              <a:ea typeface="+mn-ea"/>
              <a:cs typeface="Alef" panose="00000500000000000000" pitchFamily="2" charset="-79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B07793-6D22-DFAB-327B-B47B8DDAA1F8}"/>
              </a:ext>
            </a:extLst>
          </p:cNvPr>
          <p:cNvSpPr txBox="1"/>
          <p:nvPr/>
        </p:nvSpPr>
        <p:spPr>
          <a:xfrm>
            <a:off x="1923393" y="1280895"/>
            <a:ext cx="2776682" cy="5847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ptos Serif" panose="02020604070405020304" pitchFamily="18" charset="0"/>
                <a:cs typeface="Aptos Serif" panose="02020604070405020304" pitchFamily="18" charset="0"/>
              </a:rPr>
              <a:t>Sample dilution (e.g., fats and oil)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187614C-6659-DA37-67C1-B6BDCF7246A2}"/>
              </a:ext>
            </a:extLst>
          </p:cNvPr>
          <p:cNvCxnSpPr>
            <a:cxnSpLocks/>
          </p:cNvCxnSpPr>
          <p:nvPr/>
        </p:nvCxnSpPr>
        <p:spPr>
          <a:xfrm>
            <a:off x="4700075" y="1634838"/>
            <a:ext cx="174197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" name="Picture 2" descr="ISO 17780:2015 - Animal and vegetable fats and oils -- Determination of  aliphatic hydrocarbons in">
            <a:extLst>
              <a:ext uri="{FF2B5EF4-FFF2-40B4-BE49-F238E27FC236}">
                <a16:creationId xmlns:a16="http://schemas.microsoft.com/office/drawing/2014/main" id="{AB1E18D2-55D9-F4B9-24F9-63F9A6622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238" y="2143627"/>
            <a:ext cx="2176367" cy="3074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6CE0D63-A3B3-064C-72DC-71997B0475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2198" y="3607631"/>
            <a:ext cx="2992953" cy="1789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50EE0F-9CD7-3D84-CACB-4D37964003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56383" y="1130477"/>
            <a:ext cx="2007942" cy="21638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9CA468-8BC8-5417-E6BC-05F49FF73EC8}"/>
              </a:ext>
            </a:extLst>
          </p:cNvPr>
          <p:cNvSpPr txBox="1"/>
          <p:nvPr/>
        </p:nvSpPr>
        <p:spPr>
          <a:xfrm>
            <a:off x="10856433" y="2841002"/>
            <a:ext cx="10657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@Agree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D2C028-9540-ABE1-BA36-6DB96A30B2C0}"/>
              </a:ext>
            </a:extLst>
          </p:cNvPr>
          <p:cNvSpPr txBox="1"/>
          <p:nvPr/>
        </p:nvSpPr>
        <p:spPr>
          <a:xfrm>
            <a:off x="10170431" y="3085968"/>
            <a:ext cx="196965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u="none" strike="noStrike" baseline="0" dirty="0">
                <a:latin typeface="AdvOT65f8a23b.I"/>
              </a:rPr>
              <a:t>Anal. Chem. </a:t>
            </a:r>
            <a:r>
              <a:rPr lang="en-US" sz="800" b="0" i="0" u="none" strike="noStrike" baseline="0" dirty="0">
                <a:latin typeface="AdvOT46dcae81"/>
              </a:rPr>
              <a:t>2020, 92, 10076</a:t>
            </a:r>
            <a:r>
              <a:rPr lang="en-US" sz="800" b="0" i="0" u="none" strike="noStrike" baseline="0" dirty="0">
                <a:latin typeface="AdvOT8608a8d1+22"/>
              </a:rPr>
              <a:t>−</a:t>
            </a:r>
            <a:r>
              <a:rPr lang="en-US" sz="800" b="0" i="0" u="none" strike="noStrike" baseline="0" dirty="0">
                <a:latin typeface="AdvOT46dcae81"/>
              </a:rPr>
              <a:t>10082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BFD932-BBC0-F7ED-8FE0-09DFD9CFF539}"/>
              </a:ext>
            </a:extLst>
          </p:cNvPr>
          <p:cNvSpPr txBox="1"/>
          <p:nvPr/>
        </p:nvSpPr>
        <p:spPr>
          <a:xfrm>
            <a:off x="9081092" y="3623170"/>
            <a:ext cx="29370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dirty="0"/>
              <a:t>Working range starting from </a:t>
            </a:r>
            <a:r>
              <a:rPr lang="en-US" b="1" dirty="0"/>
              <a:t>10 mg/kg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dirty="0"/>
              <a:t>Max LC loading : </a:t>
            </a:r>
            <a:r>
              <a:rPr lang="en-US" b="1" dirty="0"/>
              <a:t>20 mg </a:t>
            </a:r>
            <a:r>
              <a:rPr lang="en-US" dirty="0"/>
              <a:t>of fat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704EEE-3D20-8F97-7FEF-9740DB8849DA}"/>
              </a:ext>
            </a:extLst>
          </p:cNvPr>
          <p:cNvSpPr txBox="1"/>
          <p:nvPr/>
        </p:nvSpPr>
        <p:spPr>
          <a:xfrm>
            <a:off x="9280007" y="5542857"/>
            <a:ext cx="2738162" cy="3693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SENSITIVITY</a:t>
            </a: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48DBB3B2-B72C-BDF1-5A7D-B94F17115CFD}"/>
              </a:ext>
            </a:extLst>
          </p:cNvPr>
          <p:cNvSpPr/>
          <p:nvPr/>
        </p:nvSpPr>
        <p:spPr>
          <a:xfrm>
            <a:off x="10587818" y="5084568"/>
            <a:ext cx="184748" cy="369332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4096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275F20-0C23-DDC0-E87B-C29CE58AD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F689CD-BDD8-5181-5132-3610B500D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B754E-F41B-414F-91C8-65A6A8698C7C}" type="slidenum">
              <a:rPr lang="en-GB" smtClean="0"/>
              <a:t>13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FB586C-C33A-0FB0-2DDA-F38A96511AE6}"/>
              </a:ext>
            </a:extLst>
          </p:cNvPr>
          <p:cNvSpPr txBox="1"/>
          <p:nvPr/>
        </p:nvSpPr>
        <p:spPr>
          <a:xfrm>
            <a:off x="6446634" y="1434591"/>
            <a:ext cx="1920508" cy="40011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Aptos Serif" panose="02020604070405020304" pitchFamily="18" charset="0"/>
                <a:cs typeface="Aptos Serif" panose="02020604070405020304" pitchFamily="18" charset="0"/>
              </a:rPr>
              <a:t>LC-GC-FID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29EA59-1182-50C3-A3B7-EE16C2597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6927" y="2087858"/>
            <a:ext cx="2684263" cy="15761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CA1F1B-73CD-D451-3761-6DE913D5C0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506" y="3764707"/>
            <a:ext cx="2684263" cy="13770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078E44-A7EB-BEFC-4C5B-5709008CF754}"/>
              </a:ext>
            </a:extLst>
          </p:cNvPr>
          <p:cNvSpPr txBox="1"/>
          <p:nvPr/>
        </p:nvSpPr>
        <p:spPr>
          <a:xfrm>
            <a:off x="7984145" y="2207308"/>
            <a:ext cx="765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ptos Serif" panose="02020604070405020304" pitchFamily="18" charset="0"/>
                <a:cs typeface="Aptos Serif" panose="02020604070405020304" pitchFamily="18" charset="0"/>
              </a:rPr>
              <a:t>LC</a:t>
            </a:r>
            <a:endParaRPr lang="en-BE" b="1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515FF3-961B-9E1E-0D7C-1A199170F304}"/>
              </a:ext>
            </a:extLst>
          </p:cNvPr>
          <p:cNvSpPr txBox="1"/>
          <p:nvPr/>
        </p:nvSpPr>
        <p:spPr>
          <a:xfrm>
            <a:off x="7843722" y="4100527"/>
            <a:ext cx="997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ptos Serif" panose="02020604070405020304" pitchFamily="18" charset="0"/>
                <a:cs typeface="Aptos Serif" panose="02020604070405020304" pitchFamily="18" charset="0"/>
              </a:rPr>
              <a:t>GC-FID</a:t>
            </a:r>
            <a:endParaRPr lang="en-BE" b="1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286DDF6-81DD-8D69-9E18-AFA0C6F486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934" y="3085968"/>
            <a:ext cx="818701" cy="594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0263C09-DA45-5545-15D7-1C24E7237A9D}"/>
              </a:ext>
            </a:extLst>
          </p:cNvPr>
          <p:cNvSpPr txBox="1"/>
          <p:nvPr/>
        </p:nvSpPr>
        <p:spPr>
          <a:xfrm>
            <a:off x="2216042" y="86972"/>
            <a:ext cx="7880928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0070C0"/>
                </a:solidFill>
                <a:latin typeface="Amasis MT Pro Medium" panose="020B0604020202020204" pitchFamily="18" charset="0"/>
                <a:cs typeface="Alef" panose="00000500000000000000" pitchFamily="2" charset="-79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D875A"/>
                </a:solidFill>
                <a:effectLst/>
                <a:uLnTx/>
                <a:uFillTx/>
                <a:latin typeface="Amasis MT Pro Medium" panose="020B0604020202020204" pitchFamily="18" charset="0"/>
                <a:ea typeface="+mn-ea"/>
                <a:cs typeface="Alef" panose="00000500000000000000" pitchFamily="2" charset="-79"/>
              </a:rPr>
              <a:t>MOSH &amp; MOAH: Analytical Determination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D875A"/>
              </a:solidFill>
              <a:effectLst/>
              <a:uLnTx/>
              <a:uFillTx/>
              <a:latin typeface="Amasis MT Pro Medium" panose="020B0604020202020204" pitchFamily="18" charset="0"/>
              <a:ea typeface="+mn-ea"/>
              <a:cs typeface="Alef" panose="00000500000000000000" pitchFamily="2" charset="-79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6DBC1E-8C4F-8F14-6E98-BCC88302069C}"/>
              </a:ext>
            </a:extLst>
          </p:cNvPr>
          <p:cNvSpPr txBox="1"/>
          <p:nvPr/>
        </p:nvSpPr>
        <p:spPr>
          <a:xfrm>
            <a:off x="1715334" y="1434591"/>
            <a:ext cx="2984741" cy="3385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ptos Serif" panose="02020604070405020304" pitchFamily="18" charset="0"/>
                <a:cs typeface="Aptos Serif" panose="02020604070405020304" pitchFamily="18" charset="0"/>
              </a:rPr>
              <a:t>EXTRACTION/ENRICHMENT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5E8383B-3923-43A6-14A2-2C5B1ABA714E}"/>
              </a:ext>
            </a:extLst>
          </p:cNvPr>
          <p:cNvCxnSpPr>
            <a:cxnSpLocks/>
          </p:cNvCxnSpPr>
          <p:nvPr/>
        </p:nvCxnSpPr>
        <p:spPr>
          <a:xfrm>
            <a:off x="4700075" y="1634838"/>
            <a:ext cx="174197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F65824D1-62E8-3350-76C5-77FFEC9621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0532" y="1834701"/>
            <a:ext cx="818701" cy="594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Rettangolo 2">
            <a:extLst>
              <a:ext uri="{FF2B5EF4-FFF2-40B4-BE49-F238E27FC236}">
                <a16:creationId xmlns:a16="http://schemas.microsoft.com/office/drawing/2014/main" id="{AB210A29-19E7-AFAC-FADA-1AEF49A2CD61}"/>
              </a:ext>
            </a:extLst>
          </p:cNvPr>
          <p:cNvSpPr/>
          <p:nvPr/>
        </p:nvSpPr>
        <p:spPr>
          <a:xfrm>
            <a:off x="1715334" y="2454969"/>
            <a:ext cx="3385187" cy="1856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Extraction and enrichment simultaneous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higher sensitivity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less frequent washing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of the LC column.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Higher extraction yield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6482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AFF0AE-73BC-49A3-4181-DE4B0A051F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64EBD1-22ED-D3DC-9F84-D9E8A627A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B754E-F41B-414F-91C8-65A6A8698C7C}" type="slidenum">
              <a:rPr lang="en-GB" smtClean="0"/>
              <a:t>14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2C4434-5FB8-2D16-7F1B-A5FE104036F0}"/>
              </a:ext>
            </a:extLst>
          </p:cNvPr>
          <p:cNvSpPr txBox="1"/>
          <p:nvPr/>
        </p:nvSpPr>
        <p:spPr>
          <a:xfrm>
            <a:off x="6446634" y="1434591"/>
            <a:ext cx="1920508" cy="40011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Aptos Serif" panose="02020604070405020304" pitchFamily="18" charset="0"/>
                <a:cs typeface="Aptos Serif" panose="02020604070405020304" pitchFamily="18" charset="0"/>
              </a:rPr>
              <a:t>LC-GC-FID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B5C1CF-DB51-7C17-98D3-F443EA1AC4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6927" y="2087858"/>
            <a:ext cx="2684263" cy="15761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274462-8AB8-9CA4-D530-3861DEA4FC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506" y="3764707"/>
            <a:ext cx="2684263" cy="13770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7CFED7-5F6C-F59D-394A-85A05F3DBEDF}"/>
              </a:ext>
            </a:extLst>
          </p:cNvPr>
          <p:cNvSpPr txBox="1"/>
          <p:nvPr/>
        </p:nvSpPr>
        <p:spPr>
          <a:xfrm>
            <a:off x="7984145" y="2207308"/>
            <a:ext cx="765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ptos Serif" panose="02020604070405020304" pitchFamily="18" charset="0"/>
                <a:cs typeface="Aptos Serif" panose="02020604070405020304" pitchFamily="18" charset="0"/>
              </a:rPr>
              <a:t>LC</a:t>
            </a:r>
            <a:endParaRPr lang="en-BE" b="1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AA21E7-729E-3622-8FA5-FCFA8BF5E2AE}"/>
              </a:ext>
            </a:extLst>
          </p:cNvPr>
          <p:cNvSpPr txBox="1"/>
          <p:nvPr/>
        </p:nvSpPr>
        <p:spPr>
          <a:xfrm>
            <a:off x="7843722" y="4100527"/>
            <a:ext cx="997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ptos Serif" panose="02020604070405020304" pitchFamily="18" charset="0"/>
                <a:cs typeface="Aptos Serif" panose="02020604070405020304" pitchFamily="18" charset="0"/>
              </a:rPr>
              <a:t>GC-FID</a:t>
            </a:r>
            <a:endParaRPr lang="en-BE" b="1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A3FD110-D982-3BF4-1763-0DCBC9E60C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934" y="3085968"/>
            <a:ext cx="818701" cy="594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B6E0874-A5C0-7F97-9922-2F33AD4EB83D}"/>
              </a:ext>
            </a:extLst>
          </p:cNvPr>
          <p:cNvSpPr txBox="1"/>
          <p:nvPr/>
        </p:nvSpPr>
        <p:spPr>
          <a:xfrm>
            <a:off x="2216042" y="86972"/>
            <a:ext cx="7880928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0070C0"/>
                </a:solidFill>
                <a:latin typeface="Amasis MT Pro Medium" panose="020B0604020202020204" pitchFamily="18" charset="0"/>
                <a:cs typeface="Alef" panose="00000500000000000000" pitchFamily="2" charset="-79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D875A"/>
                </a:solidFill>
                <a:effectLst/>
                <a:uLnTx/>
                <a:uFillTx/>
                <a:latin typeface="Amasis MT Pro Medium" panose="020B0604020202020204" pitchFamily="18" charset="0"/>
                <a:ea typeface="+mn-ea"/>
                <a:cs typeface="Alef" panose="00000500000000000000" pitchFamily="2" charset="-79"/>
              </a:rPr>
              <a:t>MOSH &amp; MOAH: Analytical Determination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D875A"/>
              </a:solidFill>
              <a:effectLst/>
              <a:uLnTx/>
              <a:uFillTx/>
              <a:latin typeface="Amasis MT Pro Medium" panose="020B0604020202020204" pitchFamily="18" charset="0"/>
              <a:ea typeface="+mn-ea"/>
              <a:cs typeface="Alef" panose="00000500000000000000" pitchFamily="2" charset="-79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271176-EDAD-4FEF-0F2F-3977C22F434C}"/>
              </a:ext>
            </a:extLst>
          </p:cNvPr>
          <p:cNvSpPr txBox="1"/>
          <p:nvPr/>
        </p:nvSpPr>
        <p:spPr>
          <a:xfrm>
            <a:off x="1715334" y="1434591"/>
            <a:ext cx="2984741" cy="3385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ptos Serif" panose="02020604070405020304" pitchFamily="18" charset="0"/>
                <a:cs typeface="Aptos Serif" panose="02020604070405020304" pitchFamily="18" charset="0"/>
              </a:rPr>
              <a:t>EXTRACTION/ENRICHMENT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5D4BBFA-E6B6-5C3A-D7E7-54B7AC4AC33B}"/>
              </a:ext>
            </a:extLst>
          </p:cNvPr>
          <p:cNvCxnSpPr>
            <a:cxnSpLocks/>
          </p:cNvCxnSpPr>
          <p:nvPr/>
        </p:nvCxnSpPr>
        <p:spPr>
          <a:xfrm>
            <a:off x="4700075" y="1634838"/>
            <a:ext cx="174197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8214FDF-9BF4-B8F5-11BD-26F0D8EE37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0532" y="1834701"/>
            <a:ext cx="818701" cy="594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Rettangolo 2">
            <a:extLst>
              <a:ext uri="{FF2B5EF4-FFF2-40B4-BE49-F238E27FC236}">
                <a16:creationId xmlns:a16="http://schemas.microsoft.com/office/drawing/2014/main" id="{24714C1D-007A-4274-3853-487A9C4A3E9F}"/>
              </a:ext>
            </a:extLst>
          </p:cNvPr>
          <p:cNvSpPr/>
          <p:nvPr/>
        </p:nvSpPr>
        <p:spPr>
          <a:xfrm>
            <a:off x="1715334" y="2454969"/>
            <a:ext cx="3385187" cy="1856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Extraction and enrichment simultaneous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higher sensitivity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less frequent washing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of the LC column.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Higher extraction yield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2024F3-D35A-4DB8-6F94-EDECD3D8CF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2623" y="5028722"/>
            <a:ext cx="1357680" cy="916214"/>
          </a:xfrm>
          <a:prstGeom prst="rect">
            <a:avLst/>
          </a:prstGeom>
        </p:spPr>
      </p:pic>
      <p:sp>
        <p:nvSpPr>
          <p:cNvPr id="8" name="CuadroTexto 30">
            <a:extLst>
              <a:ext uri="{FF2B5EF4-FFF2-40B4-BE49-F238E27FC236}">
                <a16:creationId xmlns:a16="http://schemas.microsoft.com/office/drawing/2014/main" id="{DCB56B33-1E1B-17BF-B761-0DBC3B294CFD}"/>
              </a:ext>
            </a:extLst>
          </p:cNvPr>
          <p:cNvSpPr txBox="1"/>
          <p:nvPr/>
        </p:nvSpPr>
        <p:spPr>
          <a:xfrm>
            <a:off x="3602341" y="5406327"/>
            <a:ext cx="20619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Microwave-assisted saponification and extraction (</a:t>
            </a:r>
            <a:r>
              <a:rPr lang="en-US" sz="1600" i="1" dirty="0"/>
              <a:t>MASE</a:t>
            </a:r>
            <a:r>
              <a:rPr lang="en-US" sz="1600" dirty="0"/>
              <a:t>) method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4766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FEF105-1DCD-5469-BBC9-440D7CB1A7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3F9650-7DF1-5883-83DB-A65C48CBF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B754E-F41B-414F-91C8-65A6A8698C7C}" type="slidenum">
              <a:rPr lang="en-GB" smtClean="0"/>
              <a:t>15</a:t>
            </a:fld>
            <a:endParaRPr lang="en-GB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F7C2750-9BCA-E30B-D9EB-490293683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934" y="3085968"/>
            <a:ext cx="818701" cy="594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F751676-62FB-3E32-8B02-8CB4DCB3C1BC}"/>
              </a:ext>
            </a:extLst>
          </p:cNvPr>
          <p:cNvSpPr txBox="1"/>
          <p:nvPr/>
        </p:nvSpPr>
        <p:spPr>
          <a:xfrm>
            <a:off x="2216042" y="86972"/>
            <a:ext cx="7880928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0070C0"/>
                </a:solidFill>
                <a:latin typeface="Amasis MT Pro Medium" panose="020B0604020202020204" pitchFamily="18" charset="0"/>
                <a:cs typeface="Alef" panose="00000500000000000000" pitchFamily="2" charset="-79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D875A"/>
                </a:solidFill>
                <a:effectLst/>
                <a:uLnTx/>
                <a:uFillTx/>
                <a:latin typeface="Amasis MT Pro Medium" panose="020B0604020202020204" pitchFamily="18" charset="0"/>
                <a:ea typeface="+mn-ea"/>
                <a:cs typeface="Alef" panose="00000500000000000000" pitchFamily="2" charset="-79"/>
              </a:rPr>
              <a:t>MOSH &amp; MOAH: Analytical Determination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D875A"/>
              </a:solidFill>
              <a:effectLst/>
              <a:uLnTx/>
              <a:uFillTx/>
              <a:latin typeface="Amasis MT Pro Medium" panose="020B0604020202020204" pitchFamily="18" charset="0"/>
              <a:ea typeface="+mn-ea"/>
              <a:cs typeface="Alef" panose="00000500000000000000" pitchFamily="2" charset="-79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0E421B-F7E2-9118-1AB8-B431126A3A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5574" y="703676"/>
            <a:ext cx="1357680" cy="916214"/>
          </a:xfrm>
          <a:prstGeom prst="rect">
            <a:avLst/>
          </a:prstGeom>
        </p:spPr>
      </p:pic>
      <p:sp>
        <p:nvSpPr>
          <p:cNvPr id="8" name="CuadroTexto 30">
            <a:extLst>
              <a:ext uri="{FF2B5EF4-FFF2-40B4-BE49-F238E27FC236}">
                <a16:creationId xmlns:a16="http://schemas.microsoft.com/office/drawing/2014/main" id="{555FF38C-E044-E37F-D0BC-138EF6573BDB}"/>
              </a:ext>
            </a:extLst>
          </p:cNvPr>
          <p:cNvSpPr txBox="1"/>
          <p:nvPr/>
        </p:nvSpPr>
        <p:spPr>
          <a:xfrm>
            <a:off x="3173254" y="623174"/>
            <a:ext cx="20619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Microwave-assisted saponification and extraction (</a:t>
            </a:r>
            <a:r>
              <a:rPr lang="en-US" sz="1600" i="1" dirty="0"/>
              <a:t>MASE</a:t>
            </a:r>
            <a:r>
              <a:rPr lang="en-US" sz="1600" dirty="0"/>
              <a:t>) method</a:t>
            </a:r>
          </a:p>
        </p:txBody>
      </p:sp>
      <p:sp>
        <p:nvSpPr>
          <p:cNvPr id="11" name="CasellaDiTesto 11">
            <a:extLst>
              <a:ext uri="{FF2B5EF4-FFF2-40B4-BE49-F238E27FC236}">
                <a16:creationId xmlns:a16="http://schemas.microsoft.com/office/drawing/2014/main" id="{8357FE4A-2FF0-B07E-DE76-04B2A01C698C}"/>
              </a:ext>
            </a:extLst>
          </p:cNvPr>
          <p:cNvSpPr txBox="1"/>
          <p:nvPr/>
        </p:nvSpPr>
        <p:spPr>
          <a:xfrm>
            <a:off x="1913087" y="6494029"/>
            <a:ext cx="815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Moret S., Scolaro M., Barp L., </a:t>
            </a:r>
            <a:r>
              <a:rPr lang="it-IT" sz="1200" u="sng" dirty="0"/>
              <a:t>Purcaro G</a:t>
            </a:r>
            <a:r>
              <a:rPr lang="it-IT" sz="1200" dirty="0"/>
              <a:t>., Conte, L.S., Food Chem 196 (2016) 50-57</a:t>
            </a:r>
          </a:p>
        </p:txBody>
      </p:sp>
      <p:pic>
        <p:nvPicPr>
          <p:cNvPr id="12" name="Immagine 9">
            <a:extLst>
              <a:ext uri="{FF2B5EF4-FFF2-40B4-BE49-F238E27FC236}">
                <a16:creationId xmlns:a16="http://schemas.microsoft.com/office/drawing/2014/main" id="{09AE4426-913C-CE59-2FB9-19611932C5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9574"/>
          <a:stretch/>
        </p:blipFill>
        <p:spPr>
          <a:xfrm>
            <a:off x="2216042" y="2460843"/>
            <a:ext cx="3528141" cy="3214929"/>
          </a:xfrm>
          <a:prstGeom prst="rect">
            <a:avLst/>
          </a:prstGeom>
        </p:spPr>
      </p:pic>
      <p:pic>
        <p:nvPicPr>
          <p:cNvPr id="13" name="Immagine 11">
            <a:extLst>
              <a:ext uri="{FF2B5EF4-FFF2-40B4-BE49-F238E27FC236}">
                <a16:creationId xmlns:a16="http://schemas.microsoft.com/office/drawing/2014/main" id="{2067FC11-6797-B625-6BBF-E109EF8B18C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304"/>
          <a:stretch/>
        </p:blipFill>
        <p:spPr>
          <a:xfrm>
            <a:off x="6714499" y="2224499"/>
            <a:ext cx="4904610" cy="3232079"/>
          </a:xfrm>
          <a:prstGeom prst="rect">
            <a:avLst/>
          </a:prstGeom>
        </p:spPr>
      </p:pic>
      <p:sp>
        <p:nvSpPr>
          <p:cNvPr id="14" name="CasellaDiTesto 12">
            <a:extLst>
              <a:ext uri="{FF2B5EF4-FFF2-40B4-BE49-F238E27FC236}">
                <a16:creationId xmlns:a16="http://schemas.microsoft.com/office/drawing/2014/main" id="{1E1A95B1-3BD8-8BAB-5B0B-0F576F30EE60}"/>
              </a:ext>
            </a:extLst>
          </p:cNvPr>
          <p:cNvSpPr txBox="1"/>
          <p:nvPr/>
        </p:nvSpPr>
        <p:spPr>
          <a:xfrm>
            <a:off x="7877076" y="1646094"/>
            <a:ext cx="25794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i="1" dirty="0">
                <a:solidFill>
                  <a:schemeClr val="tx2"/>
                </a:solidFill>
              </a:rPr>
              <a:t>MAS vs OVN-E (</a:t>
            </a:r>
            <a:r>
              <a:rPr lang="it-IT" sz="1600" b="1" i="1" dirty="0" err="1">
                <a:solidFill>
                  <a:schemeClr val="tx2"/>
                </a:solidFill>
              </a:rPr>
              <a:t>hexane</a:t>
            </a:r>
            <a:r>
              <a:rPr lang="it-IT" sz="1600" b="1" i="1" dirty="0">
                <a:solidFill>
                  <a:schemeClr val="tx2"/>
                </a:solidFill>
              </a:rPr>
              <a:t>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0772D62-36E4-4EEC-2A4E-9D1A5D38DE4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272" t="33766" r="18400" b="34444"/>
          <a:stretch/>
        </p:blipFill>
        <p:spPr>
          <a:xfrm>
            <a:off x="1815574" y="2051264"/>
            <a:ext cx="1270000" cy="86512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0F2A58E-64E8-48B2-2741-52E77A055EB9}"/>
              </a:ext>
            </a:extLst>
          </p:cNvPr>
          <p:cNvSpPr txBox="1"/>
          <p:nvPr/>
        </p:nvSpPr>
        <p:spPr>
          <a:xfrm>
            <a:off x="2558158" y="5784992"/>
            <a:ext cx="2738162" cy="3693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5 × SENSITIVITY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7D8011-CE47-F1CC-020B-FCFCDCD48ED3}"/>
              </a:ext>
            </a:extLst>
          </p:cNvPr>
          <p:cNvSpPr txBox="1"/>
          <p:nvPr/>
        </p:nvSpPr>
        <p:spPr>
          <a:xfrm>
            <a:off x="8023422" y="5790637"/>
            <a:ext cx="2738162" cy="3693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More accurate information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58460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87FBD1-E21C-EEC1-C02A-E04FA3AD8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5C0611-0974-B297-CFF9-152175FD5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B754E-F41B-414F-91C8-65A6A8698C7C}" type="slidenum">
              <a:rPr lang="en-GB" smtClean="0"/>
              <a:t>16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F5CF5C-BCA6-9853-C6A4-9771766E64F1}"/>
              </a:ext>
            </a:extLst>
          </p:cNvPr>
          <p:cNvSpPr txBox="1"/>
          <p:nvPr/>
        </p:nvSpPr>
        <p:spPr>
          <a:xfrm>
            <a:off x="6446634" y="1434591"/>
            <a:ext cx="1920508" cy="40011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Aptos Serif" panose="02020604070405020304" pitchFamily="18" charset="0"/>
                <a:cs typeface="Aptos Serif" panose="02020604070405020304" pitchFamily="18" charset="0"/>
              </a:rPr>
              <a:t>LC-GC-FID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73FDD95-F11E-7A20-999E-B03B5941D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934" y="3085968"/>
            <a:ext cx="818701" cy="594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9DA9FF1-CE94-7366-D466-1E33F62C0E2F}"/>
              </a:ext>
            </a:extLst>
          </p:cNvPr>
          <p:cNvSpPr txBox="1"/>
          <p:nvPr/>
        </p:nvSpPr>
        <p:spPr>
          <a:xfrm>
            <a:off x="2216042" y="86972"/>
            <a:ext cx="7880928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0070C0"/>
                </a:solidFill>
                <a:latin typeface="Amasis MT Pro Medium" panose="020B0604020202020204" pitchFamily="18" charset="0"/>
                <a:cs typeface="Alef" panose="00000500000000000000" pitchFamily="2" charset="-79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D875A"/>
                </a:solidFill>
                <a:effectLst/>
                <a:uLnTx/>
                <a:uFillTx/>
                <a:latin typeface="Amasis MT Pro Medium" panose="020B0604020202020204" pitchFamily="18" charset="0"/>
                <a:ea typeface="+mn-ea"/>
                <a:cs typeface="Alef" panose="00000500000000000000" pitchFamily="2" charset="-79"/>
              </a:rPr>
              <a:t>MOSH &amp; MOAH: Analytical Determination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D875A"/>
              </a:solidFill>
              <a:effectLst/>
              <a:uLnTx/>
              <a:uFillTx/>
              <a:latin typeface="Amasis MT Pro Medium" panose="020B0604020202020204" pitchFamily="18" charset="0"/>
              <a:ea typeface="+mn-ea"/>
              <a:cs typeface="Alef" panose="00000500000000000000" pitchFamily="2" charset="-79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8549047-BD96-77B1-85E3-A8B36BFAD847}"/>
              </a:ext>
            </a:extLst>
          </p:cNvPr>
          <p:cNvSpPr txBox="1"/>
          <p:nvPr/>
        </p:nvSpPr>
        <p:spPr>
          <a:xfrm>
            <a:off x="1715334" y="1280895"/>
            <a:ext cx="2984741" cy="5847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ptos Serif" panose="02020604070405020304" pitchFamily="18" charset="0"/>
                <a:cs typeface="Aptos Serif" panose="02020604070405020304" pitchFamily="18" charset="0"/>
              </a:rPr>
              <a:t>Sample dilution (e.g., fats and oil)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74050A0-485E-CF83-1D12-299ED5065BE5}"/>
              </a:ext>
            </a:extLst>
          </p:cNvPr>
          <p:cNvCxnSpPr>
            <a:cxnSpLocks/>
          </p:cNvCxnSpPr>
          <p:nvPr/>
        </p:nvCxnSpPr>
        <p:spPr>
          <a:xfrm>
            <a:off x="4700075" y="1634838"/>
            <a:ext cx="174197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A5DEC2EC-B6E8-A8B2-9173-044A78B273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1474" y="1166908"/>
            <a:ext cx="885343" cy="9541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8C9B30-5F67-0FC9-02D3-ED6D57AA7F09}"/>
              </a:ext>
            </a:extLst>
          </p:cNvPr>
          <p:cNvSpPr txBox="1"/>
          <p:nvPr/>
        </p:nvSpPr>
        <p:spPr>
          <a:xfrm>
            <a:off x="1683154" y="6557216"/>
            <a:ext cx="10657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@Agree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560F02-8A0B-FB0A-7123-835C9F6BA923}"/>
              </a:ext>
            </a:extLst>
          </p:cNvPr>
          <p:cNvSpPr txBox="1"/>
          <p:nvPr/>
        </p:nvSpPr>
        <p:spPr>
          <a:xfrm>
            <a:off x="2341298" y="6580299"/>
            <a:ext cx="196965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u="none" strike="noStrike" baseline="0" dirty="0">
                <a:latin typeface="AdvOT65f8a23b.I"/>
              </a:rPr>
              <a:t>Anal. Chem. </a:t>
            </a:r>
            <a:r>
              <a:rPr lang="en-US" sz="800" b="0" i="0" u="none" strike="noStrike" baseline="0" dirty="0">
                <a:latin typeface="AdvOT46dcae81"/>
              </a:rPr>
              <a:t>2020, 92, 10076</a:t>
            </a:r>
            <a:r>
              <a:rPr lang="en-US" sz="800" b="0" i="0" u="none" strike="noStrike" baseline="0" dirty="0">
                <a:latin typeface="AdvOT8608a8d1+22"/>
              </a:rPr>
              <a:t>−</a:t>
            </a:r>
            <a:r>
              <a:rPr lang="en-US" sz="800" b="0" i="0" u="none" strike="noStrike" baseline="0" dirty="0">
                <a:latin typeface="AdvOT46dcae81"/>
              </a:rPr>
              <a:t>10082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CA831D-C56C-E7CF-27A3-860C247FCCFF}"/>
              </a:ext>
            </a:extLst>
          </p:cNvPr>
          <p:cNvSpPr txBox="1"/>
          <p:nvPr/>
        </p:nvSpPr>
        <p:spPr>
          <a:xfrm>
            <a:off x="9665866" y="1157592"/>
            <a:ext cx="21733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1400" dirty="0"/>
              <a:t>Working range starting from </a:t>
            </a:r>
            <a:r>
              <a:rPr lang="en-US" sz="1400" b="1" dirty="0"/>
              <a:t>10 mg/kg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1400" dirty="0"/>
              <a:t>Max LC loading : </a:t>
            </a:r>
            <a:r>
              <a:rPr lang="en-US" sz="1400" b="1" dirty="0"/>
              <a:t>20 mg </a:t>
            </a:r>
            <a:r>
              <a:rPr lang="en-US" sz="1400" dirty="0"/>
              <a:t>of fat</a:t>
            </a: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BFCFF3E7-3131-FCF2-EA4A-70B3F09A3489}"/>
              </a:ext>
            </a:extLst>
          </p:cNvPr>
          <p:cNvSpPr/>
          <p:nvPr/>
        </p:nvSpPr>
        <p:spPr>
          <a:xfrm>
            <a:off x="10726911" y="2120072"/>
            <a:ext cx="184748" cy="256033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F9D1BE-1B14-715E-DFDB-15F4E535E504}"/>
              </a:ext>
            </a:extLst>
          </p:cNvPr>
          <p:cNvSpPr txBox="1"/>
          <p:nvPr/>
        </p:nvSpPr>
        <p:spPr>
          <a:xfrm>
            <a:off x="6446634" y="2459237"/>
            <a:ext cx="1920508" cy="40011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Aptos Serif" panose="02020604070405020304" pitchFamily="18" charset="0"/>
                <a:cs typeface="Aptos Serif" panose="02020604070405020304" pitchFamily="18" charset="0"/>
              </a:rPr>
              <a:t>LC-GC-FID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2F46A2-5D84-A46E-93B0-0BAA7BAC6EF6}"/>
              </a:ext>
            </a:extLst>
          </p:cNvPr>
          <p:cNvSpPr txBox="1"/>
          <p:nvPr/>
        </p:nvSpPr>
        <p:spPr>
          <a:xfrm>
            <a:off x="1715334" y="2459237"/>
            <a:ext cx="2984741" cy="3385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ptos Serif" panose="02020604070405020304" pitchFamily="18" charset="0"/>
                <a:cs typeface="Aptos Serif" panose="02020604070405020304" pitchFamily="18" charset="0"/>
              </a:rPr>
              <a:t>EXTRACTION/ENRICHMENT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6ED1CB6-C2DD-77AE-702A-045A3BB61B70}"/>
              </a:ext>
            </a:extLst>
          </p:cNvPr>
          <p:cNvCxnSpPr>
            <a:cxnSpLocks/>
          </p:cNvCxnSpPr>
          <p:nvPr/>
        </p:nvCxnSpPr>
        <p:spPr>
          <a:xfrm>
            <a:off x="4700075" y="2659484"/>
            <a:ext cx="174197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D7B3FDE1-FA9C-2359-8995-9A7B6002B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681" y="2735265"/>
            <a:ext cx="818701" cy="594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 descr="A colorful circle with numbers&#10;&#10;AI-generated content may be incorrect.">
            <a:extLst>
              <a:ext uri="{FF2B5EF4-FFF2-40B4-BE49-F238E27FC236}">
                <a16:creationId xmlns:a16="http://schemas.microsoft.com/office/drawing/2014/main" id="{8EBFE4FB-03BE-FBEA-4DE5-4BD14DFCA6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0828" y="2124428"/>
            <a:ext cx="1125483" cy="12158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2A4357-64DA-9EF2-6A8A-07ED5F7BDB6A}"/>
              </a:ext>
            </a:extLst>
          </p:cNvPr>
          <p:cNvSpPr txBox="1"/>
          <p:nvPr/>
        </p:nvSpPr>
        <p:spPr>
          <a:xfrm>
            <a:off x="9665866" y="2428459"/>
            <a:ext cx="2287457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US" dirty="0"/>
              <a:t>Sensitivity </a:t>
            </a:r>
            <a:r>
              <a:rPr lang="en-US" sz="1400" dirty="0"/>
              <a:t>(2 mg/kg*)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US" dirty="0"/>
              <a:t>Accuracy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8E2A8F-F99D-76CE-51CB-E884BD956703}"/>
              </a:ext>
            </a:extLst>
          </p:cNvPr>
          <p:cNvSpPr txBox="1"/>
          <p:nvPr/>
        </p:nvSpPr>
        <p:spPr>
          <a:xfrm>
            <a:off x="9860648" y="3101873"/>
            <a:ext cx="178378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u="none" strike="noStrike" baseline="0" dirty="0">
                <a:latin typeface="Charis SIL"/>
              </a:rPr>
              <a:t>*Depends on the initial content of fat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9163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4" grpId="0" animBg="1"/>
      <p:bldP spid="4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1589C9-5201-D426-8A4D-5485C7AB39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579C57-ED4A-283C-C2F0-B462AAAF8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B754E-F41B-414F-91C8-65A6A8698C7C}" type="slidenum">
              <a:rPr lang="en-GB" smtClean="0"/>
              <a:t>17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6A55D0-D106-6C74-444F-F57CF5C9D599}"/>
              </a:ext>
            </a:extLst>
          </p:cNvPr>
          <p:cNvSpPr txBox="1"/>
          <p:nvPr/>
        </p:nvSpPr>
        <p:spPr>
          <a:xfrm>
            <a:off x="6446634" y="1434591"/>
            <a:ext cx="1920508" cy="40011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Aptos Serif" panose="02020604070405020304" pitchFamily="18" charset="0"/>
                <a:cs typeface="Aptos Serif" panose="02020604070405020304" pitchFamily="18" charset="0"/>
              </a:rPr>
              <a:t>LC-GC-FID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DC4D8D5-25E0-38D0-EE91-4D9032935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934" y="3085968"/>
            <a:ext cx="818701" cy="594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B6524C3-4419-8F6B-C29A-773BF96ACEC6}"/>
              </a:ext>
            </a:extLst>
          </p:cNvPr>
          <p:cNvSpPr txBox="1"/>
          <p:nvPr/>
        </p:nvSpPr>
        <p:spPr>
          <a:xfrm>
            <a:off x="2216042" y="86972"/>
            <a:ext cx="7880928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0070C0"/>
                </a:solidFill>
                <a:latin typeface="Amasis MT Pro Medium" panose="020B0604020202020204" pitchFamily="18" charset="0"/>
                <a:cs typeface="Alef" panose="00000500000000000000" pitchFamily="2" charset="-79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D875A"/>
                </a:solidFill>
                <a:effectLst/>
                <a:uLnTx/>
                <a:uFillTx/>
                <a:latin typeface="Amasis MT Pro Medium" panose="020B0604020202020204" pitchFamily="18" charset="0"/>
                <a:ea typeface="+mn-ea"/>
                <a:cs typeface="Alef" panose="00000500000000000000" pitchFamily="2" charset="-79"/>
              </a:rPr>
              <a:t>MOSH &amp; MOAH: Analytical Determination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D875A"/>
              </a:solidFill>
              <a:effectLst/>
              <a:uLnTx/>
              <a:uFillTx/>
              <a:latin typeface="Amasis MT Pro Medium" panose="020B0604020202020204" pitchFamily="18" charset="0"/>
              <a:ea typeface="+mn-ea"/>
              <a:cs typeface="Alef" panose="00000500000000000000" pitchFamily="2" charset="-79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75C6B3-6037-9407-38F0-4A10DD26301E}"/>
              </a:ext>
            </a:extLst>
          </p:cNvPr>
          <p:cNvSpPr txBox="1"/>
          <p:nvPr/>
        </p:nvSpPr>
        <p:spPr>
          <a:xfrm>
            <a:off x="1715334" y="1280895"/>
            <a:ext cx="2984741" cy="5847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ptos Serif" panose="02020604070405020304" pitchFamily="18" charset="0"/>
                <a:cs typeface="Aptos Serif" panose="02020604070405020304" pitchFamily="18" charset="0"/>
              </a:rPr>
              <a:t>Sample dilution (e.g., fats and oil)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EA10E17-7E25-9310-470F-F545E19DFBB1}"/>
              </a:ext>
            </a:extLst>
          </p:cNvPr>
          <p:cNvCxnSpPr>
            <a:cxnSpLocks/>
          </p:cNvCxnSpPr>
          <p:nvPr/>
        </p:nvCxnSpPr>
        <p:spPr>
          <a:xfrm>
            <a:off x="4700075" y="1634838"/>
            <a:ext cx="174197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4550FA0-8EA4-3F55-7B37-DF49C6F4A0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1474" y="1166908"/>
            <a:ext cx="885343" cy="9541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ECC41F-931F-5B6B-0486-F112C4602BE2}"/>
              </a:ext>
            </a:extLst>
          </p:cNvPr>
          <p:cNvSpPr txBox="1"/>
          <p:nvPr/>
        </p:nvSpPr>
        <p:spPr>
          <a:xfrm>
            <a:off x="1683154" y="6557216"/>
            <a:ext cx="10657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@Agree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C433BF-7330-4E12-0EE9-34DED61FAEA5}"/>
              </a:ext>
            </a:extLst>
          </p:cNvPr>
          <p:cNvSpPr txBox="1"/>
          <p:nvPr/>
        </p:nvSpPr>
        <p:spPr>
          <a:xfrm>
            <a:off x="2341298" y="6580299"/>
            <a:ext cx="196965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u="none" strike="noStrike" baseline="0" dirty="0">
                <a:latin typeface="AdvOT65f8a23b.I"/>
              </a:rPr>
              <a:t>Anal. Chem. </a:t>
            </a:r>
            <a:r>
              <a:rPr lang="en-US" sz="800" b="0" i="0" u="none" strike="noStrike" baseline="0" dirty="0">
                <a:latin typeface="AdvOT46dcae81"/>
              </a:rPr>
              <a:t>2020, 92, 10076</a:t>
            </a:r>
            <a:r>
              <a:rPr lang="en-US" sz="800" b="0" i="0" u="none" strike="noStrike" baseline="0" dirty="0">
                <a:latin typeface="AdvOT8608a8d1+22"/>
              </a:rPr>
              <a:t>−</a:t>
            </a:r>
            <a:r>
              <a:rPr lang="en-US" sz="800" b="0" i="0" u="none" strike="noStrike" baseline="0" dirty="0">
                <a:latin typeface="AdvOT46dcae81"/>
              </a:rPr>
              <a:t>10082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743B21-81A4-4332-4B80-C5773D2B77F5}"/>
              </a:ext>
            </a:extLst>
          </p:cNvPr>
          <p:cNvSpPr txBox="1"/>
          <p:nvPr/>
        </p:nvSpPr>
        <p:spPr>
          <a:xfrm>
            <a:off x="9665866" y="1157592"/>
            <a:ext cx="21733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1400" dirty="0"/>
              <a:t>Working range starting from </a:t>
            </a:r>
            <a:r>
              <a:rPr lang="en-US" sz="1400" b="1" dirty="0"/>
              <a:t>10 mg/kg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1400" dirty="0"/>
              <a:t>Max LC loading : </a:t>
            </a:r>
            <a:r>
              <a:rPr lang="en-US" sz="1400" b="1" dirty="0"/>
              <a:t>20 mg </a:t>
            </a:r>
            <a:r>
              <a:rPr lang="en-US" sz="1400" dirty="0"/>
              <a:t>of fat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E2F58C-CDC5-F4E6-BB06-EC9B47E6DD00}"/>
              </a:ext>
            </a:extLst>
          </p:cNvPr>
          <p:cNvSpPr txBox="1"/>
          <p:nvPr/>
        </p:nvSpPr>
        <p:spPr>
          <a:xfrm>
            <a:off x="9665866" y="2428459"/>
            <a:ext cx="2287457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US" dirty="0"/>
              <a:t>Sensitivity </a:t>
            </a:r>
            <a:r>
              <a:rPr lang="en-US" sz="1400" dirty="0"/>
              <a:t>(2 mg/kg*)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US" dirty="0"/>
              <a:t>Accuracy</a:t>
            </a: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C033DD03-EDDE-B864-2271-DC5A6C4C3459}"/>
              </a:ext>
            </a:extLst>
          </p:cNvPr>
          <p:cNvSpPr/>
          <p:nvPr/>
        </p:nvSpPr>
        <p:spPr>
          <a:xfrm>
            <a:off x="10726911" y="2120072"/>
            <a:ext cx="184748" cy="256033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BFE099-C244-4FC7-D8AE-B40948BC6209}"/>
              </a:ext>
            </a:extLst>
          </p:cNvPr>
          <p:cNvSpPr txBox="1"/>
          <p:nvPr/>
        </p:nvSpPr>
        <p:spPr>
          <a:xfrm>
            <a:off x="6446634" y="2459237"/>
            <a:ext cx="1920508" cy="40011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Aptos Serif" panose="02020604070405020304" pitchFamily="18" charset="0"/>
                <a:cs typeface="Aptos Serif" panose="02020604070405020304" pitchFamily="18" charset="0"/>
              </a:rPr>
              <a:t>LC-GC-FID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B1F002-163B-29CA-9881-C1C3F45C2E56}"/>
              </a:ext>
            </a:extLst>
          </p:cNvPr>
          <p:cNvSpPr txBox="1"/>
          <p:nvPr/>
        </p:nvSpPr>
        <p:spPr>
          <a:xfrm>
            <a:off x="1715334" y="2459237"/>
            <a:ext cx="2984741" cy="3385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ptos Serif" panose="02020604070405020304" pitchFamily="18" charset="0"/>
                <a:cs typeface="Aptos Serif" panose="02020604070405020304" pitchFamily="18" charset="0"/>
              </a:rPr>
              <a:t>EXTRACTION/ENRICHMENT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E623A02-3481-3DAA-A450-C0C17D5C96B8}"/>
              </a:ext>
            </a:extLst>
          </p:cNvPr>
          <p:cNvCxnSpPr>
            <a:cxnSpLocks/>
          </p:cNvCxnSpPr>
          <p:nvPr/>
        </p:nvCxnSpPr>
        <p:spPr>
          <a:xfrm>
            <a:off x="4700075" y="2659484"/>
            <a:ext cx="174197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70773331-F44A-BFC1-AB6F-D31CF252A7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681" y="2735265"/>
            <a:ext cx="818701" cy="594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 descr="A colorful circle with numbers&#10;&#10;AI-generated content may be incorrect.">
            <a:extLst>
              <a:ext uri="{FF2B5EF4-FFF2-40B4-BE49-F238E27FC236}">
                <a16:creationId xmlns:a16="http://schemas.microsoft.com/office/drawing/2014/main" id="{CDD30CFB-8778-9C51-5E7E-4ED059956D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1473" y="2120072"/>
            <a:ext cx="885343" cy="956452"/>
          </a:xfrm>
          <a:prstGeom prst="rect">
            <a:avLst/>
          </a:prstGeom>
        </p:spPr>
      </p:pic>
      <p:pic>
        <p:nvPicPr>
          <p:cNvPr id="22" name="Picture 2" descr="Advanced Microwaves Reactors with SRC Technology - Milestone - Helping  Chemists">
            <a:extLst>
              <a:ext uri="{FF2B5EF4-FFF2-40B4-BE49-F238E27FC236}">
                <a16:creationId xmlns:a16="http://schemas.microsoft.com/office/drawing/2014/main" id="{B2CF74DC-7596-2895-7467-685672076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0" r="3" b="18051"/>
          <a:stretch/>
        </p:blipFill>
        <p:spPr bwMode="auto">
          <a:xfrm>
            <a:off x="7099119" y="4202856"/>
            <a:ext cx="1445586" cy="1665875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E2C273BB-08A0-4184-6726-158A72D39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334" y="4249940"/>
            <a:ext cx="1759415" cy="132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AB71E4-0938-44CC-6210-7836BDF19C9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4912" b="15149"/>
          <a:stretch>
            <a:fillRect/>
          </a:stretch>
        </p:blipFill>
        <p:spPr>
          <a:xfrm>
            <a:off x="8450025" y="4730523"/>
            <a:ext cx="865924" cy="122217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061130E-6914-C71E-A691-63A1B24A168F}"/>
              </a:ext>
            </a:extLst>
          </p:cNvPr>
          <p:cNvSpPr txBox="1">
            <a:spLocks/>
          </p:cNvSpPr>
          <p:nvPr/>
        </p:nvSpPr>
        <p:spPr>
          <a:xfrm>
            <a:off x="1715334" y="3640039"/>
            <a:ext cx="3668363" cy="8425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b="1" dirty="0">
                <a:solidFill>
                  <a:schemeClr val="tx1"/>
                </a:solidFill>
              </a:rPr>
              <a:t>MASE applied for the meat: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5 g meat + 10 mL  C6 + 10 mL KOH/(EtOH/H</a:t>
            </a:r>
            <a:r>
              <a:rPr lang="en-US" sz="6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O)</a:t>
            </a:r>
          </a:p>
          <a:p>
            <a:pPr algn="just"/>
            <a:r>
              <a:rPr lang="en-US" dirty="0">
                <a:solidFill>
                  <a:schemeClr val="tx1"/>
                </a:solidFill>
                <a:latin typeface="Aptos" panose="020B0004020202020204" pitchFamily="34" charset="0"/>
              </a:rPr>
              <a:t>MASE: 5 min pre-heating, 120 °C 20 min</a:t>
            </a:r>
            <a:endParaRPr lang="en-US" dirty="0">
              <a:solidFill>
                <a:schemeClr val="tx1"/>
              </a:solidFill>
            </a:endParaRPr>
          </a:p>
          <a:p>
            <a:pPr algn="just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47B06C5-7C43-95C7-E8F4-CFBF13482D6F}"/>
              </a:ext>
            </a:extLst>
          </p:cNvPr>
          <p:cNvSpPr txBox="1"/>
          <p:nvPr/>
        </p:nvSpPr>
        <p:spPr>
          <a:xfrm>
            <a:off x="1645354" y="6036661"/>
            <a:ext cx="287133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u="none" strike="noStrike" baseline="0" dirty="0" err="1">
                <a:latin typeface="CharisSIL"/>
              </a:rPr>
              <a:t>Albendea</a:t>
            </a:r>
            <a:r>
              <a:rPr lang="en-US" sz="800" b="0" i="0" u="none" strike="noStrike" baseline="0" dirty="0">
                <a:latin typeface="CharisSIL"/>
              </a:rPr>
              <a:t> P., Purcaro G., Food Chemistry 480 (2025) 143880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677BB0B-B673-896F-A69D-11204AE9E0E1}"/>
              </a:ext>
            </a:extLst>
          </p:cNvPr>
          <p:cNvSpPr txBox="1"/>
          <p:nvPr/>
        </p:nvSpPr>
        <p:spPr>
          <a:xfrm>
            <a:off x="7425586" y="6036661"/>
            <a:ext cx="448056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u="none" strike="noStrike" baseline="0" dirty="0" err="1">
                <a:latin typeface="Charis SIL"/>
              </a:rPr>
              <a:t>Albendea</a:t>
            </a:r>
            <a:r>
              <a:rPr lang="en-US" sz="800" b="0" i="0" u="none" strike="noStrike" baseline="0" dirty="0">
                <a:latin typeface="Charis SIL"/>
              </a:rPr>
              <a:t> P., Gorska A., Purcaro G., Journal of Chromatography Open 8 (2025) 100267 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208BE3F-1F70-367F-A31B-329CD3AC5BC4}"/>
              </a:ext>
            </a:extLst>
          </p:cNvPr>
          <p:cNvSpPr txBox="1"/>
          <p:nvPr/>
        </p:nvSpPr>
        <p:spPr>
          <a:xfrm>
            <a:off x="9860648" y="3101873"/>
            <a:ext cx="178378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u="none" strike="noStrike" baseline="0" dirty="0">
                <a:latin typeface="Charis SIL"/>
              </a:rPr>
              <a:t>*Depends on the initial content of fat</a:t>
            </a:r>
            <a:endParaRPr lang="en-US" dirty="0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A45FCBB1-5B7B-A852-ECCA-A4EDDB29DDDB}"/>
              </a:ext>
            </a:extLst>
          </p:cNvPr>
          <p:cNvSpPr txBox="1">
            <a:spLocks/>
          </p:cNvSpPr>
          <p:nvPr/>
        </p:nvSpPr>
        <p:spPr>
          <a:xfrm>
            <a:off x="6428607" y="3608388"/>
            <a:ext cx="3668363" cy="8425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b="1" dirty="0">
                <a:solidFill>
                  <a:schemeClr val="tx1"/>
                </a:solidFill>
              </a:rPr>
              <a:t>MASE miniaturized: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0.4 g meat + 2.5 mL  C6 + 2.5 mL KOH/(EtOH/H</a:t>
            </a:r>
            <a:r>
              <a:rPr lang="en-US" sz="6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O)</a:t>
            </a:r>
          </a:p>
          <a:p>
            <a:pPr algn="just"/>
            <a:r>
              <a:rPr lang="en-US" dirty="0">
                <a:solidFill>
                  <a:schemeClr val="tx1"/>
                </a:solidFill>
                <a:latin typeface="Aptos" panose="020B0004020202020204" pitchFamily="34" charset="0"/>
              </a:rPr>
              <a:t>MASE: 5 min pre-heating, 120 °C 20 min</a:t>
            </a:r>
            <a:endParaRPr lang="en-US" dirty="0">
              <a:solidFill>
                <a:schemeClr val="tx1"/>
              </a:solidFill>
            </a:endParaRPr>
          </a:p>
          <a:p>
            <a:pPr algn="just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4DB5A34-EDC5-F6E8-D1F4-06CB36DDC20D}"/>
              </a:ext>
            </a:extLst>
          </p:cNvPr>
          <p:cNvSpPr txBox="1"/>
          <p:nvPr/>
        </p:nvSpPr>
        <p:spPr>
          <a:xfrm>
            <a:off x="4114378" y="3257347"/>
            <a:ext cx="2984741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ptos Serif" panose="02020604070405020304" pitchFamily="18" charset="0"/>
                <a:cs typeface="Aptos Serif" panose="02020604070405020304" pitchFamily="18" charset="0"/>
              </a:rPr>
              <a:t>MINIATURIZATION</a:t>
            </a:r>
          </a:p>
        </p:txBody>
      </p:sp>
      <p:pic>
        <p:nvPicPr>
          <p:cNvPr id="31" name="Picture 30" descr="A colorful circle with numbers&#10;&#10;AI-generated content may be incorrect.">
            <a:extLst>
              <a:ext uri="{FF2B5EF4-FFF2-40B4-BE49-F238E27FC236}">
                <a16:creationId xmlns:a16="http://schemas.microsoft.com/office/drawing/2014/main" id="{427AC101-6A49-0C2A-1046-F4B0AD27CB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22083" y="3907303"/>
            <a:ext cx="1455762" cy="15482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06764D-DBED-FD6C-31C2-9656A507C7AF}"/>
              </a:ext>
            </a:extLst>
          </p:cNvPr>
          <p:cNvSpPr txBox="1"/>
          <p:nvPr/>
        </p:nvSpPr>
        <p:spPr>
          <a:xfrm>
            <a:off x="4241678" y="6319309"/>
            <a:ext cx="3708643" cy="3693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Warning on representativeness!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19092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85F3CE-07F6-DCFD-4E53-ADA717577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8B63C7-7F60-2643-41FB-98A10D517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B754E-F41B-414F-91C8-65A6A8698C7C}" type="slidenum">
              <a:rPr lang="en-GB" smtClean="0"/>
              <a:t>18</a:t>
            </a:fld>
            <a:endParaRPr lang="en-GB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039E079-0E30-E065-49CE-F18144722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934" y="3085968"/>
            <a:ext cx="818701" cy="594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FA5EAA7-21D9-3D9F-F8A3-E76638CC5B81}"/>
              </a:ext>
            </a:extLst>
          </p:cNvPr>
          <p:cNvSpPr txBox="1"/>
          <p:nvPr/>
        </p:nvSpPr>
        <p:spPr>
          <a:xfrm>
            <a:off x="2216042" y="86972"/>
            <a:ext cx="7880928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0070C0"/>
                </a:solidFill>
                <a:latin typeface="Amasis MT Pro Medium" panose="020B0604020202020204" pitchFamily="18" charset="0"/>
                <a:cs typeface="Alef" panose="00000500000000000000" pitchFamily="2" charset="-79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D875A"/>
                </a:solidFill>
                <a:effectLst/>
                <a:uLnTx/>
                <a:uFillTx/>
                <a:latin typeface="Amasis MT Pro Medium" panose="020B0604020202020204" pitchFamily="18" charset="0"/>
                <a:ea typeface="+mn-ea"/>
                <a:cs typeface="Alef" panose="00000500000000000000" pitchFamily="2" charset="-79"/>
              </a:rPr>
              <a:t>MOSH &amp; MOAH: Analytical Determination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D875A"/>
              </a:solidFill>
              <a:effectLst/>
              <a:uLnTx/>
              <a:uFillTx/>
              <a:latin typeface="Amasis MT Pro Medium" panose="020B0604020202020204" pitchFamily="18" charset="0"/>
              <a:ea typeface="+mn-ea"/>
              <a:cs typeface="Alef" panose="00000500000000000000" pitchFamily="2" charset="-79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480576-6E2E-E3B4-5429-88001766D7C5}"/>
              </a:ext>
            </a:extLst>
          </p:cNvPr>
          <p:cNvSpPr txBox="1"/>
          <p:nvPr/>
        </p:nvSpPr>
        <p:spPr>
          <a:xfrm>
            <a:off x="1683154" y="6557216"/>
            <a:ext cx="10657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@Agree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C442A7-85D5-026F-26E9-5055BA77C492}"/>
              </a:ext>
            </a:extLst>
          </p:cNvPr>
          <p:cNvSpPr txBox="1"/>
          <p:nvPr/>
        </p:nvSpPr>
        <p:spPr>
          <a:xfrm>
            <a:off x="2341298" y="6580299"/>
            <a:ext cx="196965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u="none" strike="noStrike" baseline="0" dirty="0">
                <a:latin typeface="AdvOT65f8a23b.I"/>
              </a:rPr>
              <a:t>Anal. Chem. </a:t>
            </a:r>
            <a:r>
              <a:rPr lang="en-US" sz="800" b="0" i="0" u="none" strike="noStrike" baseline="0" dirty="0">
                <a:latin typeface="AdvOT46dcae81"/>
              </a:rPr>
              <a:t>2020, 92, 10076</a:t>
            </a:r>
            <a:r>
              <a:rPr lang="en-US" sz="800" b="0" i="0" u="none" strike="noStrike" baseline="0" dirty="0">
                <a:latin typeface="AdvOT8608a8d1+22"/>
              </a:rPr>
              <a:t>−</a:t>
            </a:r>
            <a:r>
              <a:rPr lang="en-US" sz="800" b="0" i="0" u="none" strike="noStrike" baseline="0" dirty="0">
                <a:latin typeface="AdvOT46dcae81"/>
              </a:rPr>
              <a:t>10082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2FEBC2-8FE7-A879-856B-B04A5CEBDC85}"/>
              </a:ext>
            </a:extLst>
          </p:cNvPr>
          <p:cNvSpPr txBox="1"/>
          <p:nvPr/>
        </p:nvSpPr>
        <p:spPr>
          <a:xfrm>
            <a:off x="9665866" y="1189315"/>
            <a:ext cx="2287457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US" dirty="0"/>
              <a:t>Sensitivity </a:t>
            </a:r>
            <a:r>
              <a:rPr lang="en-US" sz="1400" dirty="0"/>
              <a:t>(2 mg/kg*)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US" dirty="0"/>
              <a:t>Accuracy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EA7BC8-24CE-E329-C535-C964ACF8A08B}"/>
              </a:ext>
            </a:extLst>
          </p:cNvPr>
          <p:cNvSpPr txBox="1"/>
          <p:nvPr/>
        </p:nvSpPr>
        <p:spPr>
          <a:xfrm>
            <a:off x="6446634" y="1220093"/>
            <a:ext cx="1920508" cy="40011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Aptos Serif" panose="02020604070405020304" pitchFamily="18" charset="0"/>
                <a:cs typeface="Aptos Serif" panose="02020604070405020304" pitchFamily="18" charset="0"/>
              </a:rPr>
              <a:t>LC-GC-FID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121612-CA66-3BBC-16F3-FE9C756D40EC}"/>
              </a:ext>
            </a:extLst>
          </p:cNvPr>
          <p:cNvSpPr txBox="1"/>
          <p:nvPr/>
        </p:nvSpPr>
        <p:spPr>
          <a:xfrm>
            <a:off x="1715334" y="1220093"/>
            <a:ext cx="2984741" cy="3385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ptos Serif" panose="02020604070405020304" pitchFamily="18" charset="0"/>
                <a:cs typeface="Aptos Serif" panose="02020604070405020304" pitchFamily="18" charset="0"/>
              </a:rPr>
              <a:t>EXTRACTION/ENRICHMENT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2053871-D7AB-231A-460A-0C77DD8629EE}"/>
              </a:ext>
            </a:extLst>
          </p:cNvPr>
          <p:cNvCxnSpPr>
            <a:cxnSpLocks/>
          </p:cNvCxnSpPr>
          <p:nvPr/>
        </p:nvCxnSpPr>
        <p:spPr>
          <a:xfrm>
            <a:off x="4700075" y="1420340"/>
            <a:ext cx="174197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4AA1C30C-51D0-4BB6-F507-9BC62B1A8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681" y="1496121"/>
            <a:ext cx="818701" cy="594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 descr="A colorful circle with numbers&#10;&#10;AI-generated content may be incorrect.">
            <a:extLst>
              <a:ext uri="{FF2B5EF4-FFF2-40B4-BE49-F238E27FC236}">
                <a16:creationId xmlns:a16="http://schemas.microsoft.com/office/drawing/2014/main" id="{0FC09C18-42D6-5424-989D-F495B81AFB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1473" y="880928"/>
            <a:ext cx="885343" cy="95645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9558903-2FDC-7147-4F1E-88E3BB1728FF}"/>
              </a:ext>
            </a:extLst>
          </p:cNvPr>
          <p:cNvSpPr txBox="1"/>
          <p:nvPr/>
        </p:nvSpPr>
        <p:spPr>
          <a:xfrm>
            <a:off x="9860648" y="1862729"/>
            <a:ext cx="178378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u="none" strike="noStrike" baseline="0" dirty="0">
                <a:latin typeface="Charis SIL"/>
              </a:rPr>
              <a:t>*Depends on the initial content of fat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32EF8C-3F5D-4813-7F53-38C0AA8629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6109" y="1923888"/>
            <a:ext cx="2847471" cy="1459541"/>
          </a:xfrm>
          <a:prstGeom prst="rect">
            <a:avLst/>
          </a:prstGeom>
          <a:ln w="28575">
            <a:solidFill>
              <a:schemeClr val="accent1"/>
            </a:solidFill>
          </a:ln>
          <a:effectLst>
            <a:reflection endPos="0" dir="5400000" sy="-100000" algn="bl" rotWithShape="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31CFBB-4151-C99B-1779-17A145FE4D7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48184"/>
          <a:stretch>
            <a:fillRect/>
          </a:stretch>
        </p:blipFill>
        <p:spPr>
          <a:xfrm>
            <a:off x="5936109" y="3469937"/>
            <a:ext cx="2869414" cy="1589298"/>
          </a:xfrm>
          <a:prstGeom prst="rect">
            <a:avLst/>
          </a:prstGeom>
          <a:ln w="28575">
            <a:solidFill>
              <a:schemeClr val="accent1"/>
            </a:solidFill>
          </a:ln>
          <a:effectLst>
            <a:reflection endPos="0" dir="5400000" sy="-100000" algn="bl" rotWithShape="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CC4DFC5-2A1D-968C-176E-CF4A7332B5C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50137"/>
          <a:stretch>
            <a:fillRect/>
          </a:stretch>
        </p:blipFill>
        <p:spPr>
          <a:xfrm>
            <a:off x="5936109" y="3469937"/>
            <a:ext cx="2869415" cy="1589298"/>
          </a:xfrm>
          <a:prstGeom prst="rect">
            <a:avLst/>
          </a:prstGeom>
          <a:ln w="28575">
            <a:solidFill>
              <a:schemeClr val="accent1"/>
            </a:solidFill>
          </a:ln>
          <a:effectLst>
            <a:reflection endPos="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BA2614-B259-B5BA-E00F-E8EA1343D3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1299" y="1785992"/>
            <a:ext cx="1265038" cy="853696"/>
          </a:xfrm>
          <a:prstGeom prst="rect">
            <a:avLst/>
          </a:prstGeom>
        </p:spPr>
      </p:pic>
      <p:sp>
        <p:nvSpPr>
          <p:cNvPr id="6" name="CuadroTexto 30">
            <a:extLst>
              <a:ext uri="{FF2B5EF4-FFF2-40B4-BE49-F238E27FC236}">
                <a16:creationId xmlns:a16="http://schemas.microsoft.com/office/drawing/2014/main" id="{9933EFB1-84B1-A3BB-97C3-22DDB2325F19}"/>
              </a:ext>
            </a:extLst>
          </p:cNvPr>
          <p:cNvSpPr txBox="1"/>
          <p:nvPr/>
        </p:nvSpPr>
        <p:spPr>
          <a:xfrm>
            <a:off x="1755945" y="2670469"/>
            <a:ext cx="2734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Microwave-assisted saponification and extraction (</a:t>
            </a:r>
            <a:r>
              <a:rPr lang="en-US" sz="1400" i="1" dirty="0"/>
              <a:t>MASE</a:t>
            </a:r>
            <a:r>
              <a:rPr lang="en-US" sz="1400" dirty="0"/>
              <a:t>) method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51185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3B112-836D-9F8B-6310-EBEE4C061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2464B3-A15D-3544-A66E-0A3A5C381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B754E-F41B-414F-91C8-65A6A8698C7C}" type="slidenum">
              <a:rPr lang="en-GB" smtClean="0"/>
              <a:t>19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0BBC84-2943-4D31-B6DC-64EC66C12608}"/>
              </a:ext>
            </a:extLst>
          </p:cNvPr>
          <p:cNvSpPr txBox="1"/>
          <p:nvPr/>
        </p:nvSpPr>
        <p:spPr>
          <a:xfrm>
            <a:off x="1865009" y="1007526"/>
            <a:ext cx="2734534" cy="5847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ptos Serif" panose="02020604070405020304" pitchFamily="18" charset="0"/>
                <a:cs typeface="Aptos Serif" panose="02020604070405020304" pitchFamily="18" charset="0"/>
              </a:rPr>
              <a:t>EXTRACTION/SAPONIFICATION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3B864C-4C98-793E-A7EC-81C81A82A4CE}"/>
              </a:ext>
            </a:extLst>
          </p:cNvPr>
          <p:cNvSpPr txBox="1"/>
          <p:nvPr/>
        </p:nvSpPr>
        <p:spPr>
          <a:xfrm>
            <a:off x="5230841" y="995298"/>
            <a:ext cx="2734533" cy="40011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Aptos Serif" panose="02020604070405020304" pitchFamily="18" charset="0"/>
                <a:cs typeface="Aptos Serif" panose="02020604070405020304" pitchFamily="18" charset="0"/>
              </a:rPr>
              <a:t>PURIFICATION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F50163-5D00-A61B-52D6-54CB8CFB2CA8}"/>
              </a:ext>
            </a:extLst>
          </p:cNvPr>
          <p:cNvSpPr txBox="1"/>
          <p:nvPr/>
        </p:nvSpPr>
        <p:spPr>
          <a:xfrm>
            <a:off x="9153355" y="998903"/>
            <a:ext cx="1920508" cy="40011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Aptos Serif" panose="02020604070405020304" pitchFamily="18" charset="0"/>
                <a:cs typeface="Aptos Serif" panose="02020604070405020304" pitchFamily="18" charset="0"/>
              </a:rPr>
              <a:t>LC-GC-FID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A6615AF-A274-177D-06A9-34D75A7A0090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>
            <a:off x="7965374" y="1195353"/>
            <a:ext cx="1187981" cy="360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75B459DF-BA64-25ED-C347-F362A9EF1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072" y="1611467"/>
            <a:ext cx="2293839" cy="13469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0AA872-012C-2E05-94A3-EBBFD2DBDC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8811" y="3094403"/>
            <a:ext cx="2420473" cy="12416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BD57C6-5FC0-0578-1A4E-F8617B819814}"/>
              </a:ext>
            </a:extLst>
          </p:cNvPr>
          <p:cNvSpPr txBox="1"/>
          <p:nvPr/>
        </p:nvSpPr>
        <p:spPr>
          <a:xfrm>
            <a:off x="10690866" y="1730916"/>
            <a:ext cx="765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ptos Serif" panose="02020604070405020304" pitchFamily="18" charset="0"/>
                <a:cs typeface="Aptos Serif" panose="02020604070405020304" pitchFamily="18" charset="0"/>
              </a:rPr>
              <a:t>LC</a:t>
            </a:r>
            <a:endParaRPr lang="en-BE" b="1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DF3579-60F1-2B9C-E8D0-34773FFFA5DE}"/>
              </a:ext>
            </a:extLst>
          </p:cNvPr>
          <p:cNvSpPr txBox="1"/>
          <p:nvPr/>
        </p:nvSpPr>
        <p:spPr>
          <a:xfrm>
            <a:off x="10674342" y="3322205"/>
            <a:ext cx="997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ptos Serif" panose="02020604070405020304" pitchFamily="18" charset="0"/>
                <a:cs typeface="Aptos Serif" panose="02020604070405020304" pitchFamily="18" charset="0"/>
              </a:rPr>
              <a:t>GC-FID</a:t>
            </a:r>
            <a:endParaRPr lang="en-BE" b="1"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AA1B74D-1C02-94B1-1620-F73D3DB4EBC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49618"/>
          <a:stretch>
            <a:fillRect/>
          </a:stretch>
        </p:blipFill>
        <p:spPr>
          <a:xfrm>
            <a:off x="5140535" y="1760290"/>
            <a:ext cx="2635144" cy="1474728"/>
          </a:xfrm>
          <a:prstGeom prst="rect">
            <a:avLst/>
          </a:prstGeom>
          <a:ln w="28575">
            <a:solidFill>
              <a:schemeClr val="accent1"/>
            </a:solidFill>
          </a:ln>
          <a:effectLst>
            <a:reflection endPos="0" dir="5400000" sy="-100000" algn="bl" rotWithShape="0"/>
          </a:effectLst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8882D692-4838-9E51-2F56-62FF66F20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850" y="1544255"/>
            <a:ext cx="1187981" cy="13045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24BD3F-B0A4-4954-BE42-04B18B28BF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1299" y="1785992"/>
            <a:ext cx="1265038" cy="853696"/>
          </a:xfrm>
          <a:prstGeom prst="rect">
            <a:avLst/>
          </a:prstGeom>
        </p:spPr>
      </p:pic>
      <p:sp>
        <p:nvSpPr>
          <p:cNvPr id="28" name="CuadroTexto 30">
            <a:extLst>
              <a:ext uri="{FF2B5EF4-FFF2-40B4-BE49-F238E27FC236}">
                <a16:creationId xmlns:a16="http://schemas.microsoft.com/office/drawing/2014/main" id="{6CD34AF7-0008-9C3D-3E80-55AB0AEC1CC5}"/>
              </a:ext>
            </a:extLst>
          </p:cNvPr>
          <p:cNvSpPr txBox="1"/>
          <p:nvPr/>
        </p:nvSpPr>
        <p:spPr>
          <a:xfrm>
            <a:off x="1755945" y="2670469"/>
            <a:ext cx="2734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Microwave-assisted saponification and extraction (</a:t>
            </a:r>
            <a:r>
              <a:rPr lang="en-US" sz="1400" i="1" dirty="0"/>
              <a:t>MASE</a:t>
            </a:r>
            <a:r>
              <a:rPr lang="en-US" sz="1400" dirty="0"/>
              <a:t>) method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735C2AA-8C33-0ABC-E764-6116382174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1934" y="3085968"/>
            <a:ext cx="818701" cy="594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893B9A8-1FFD-4BC0-4497-54F3D8FB34AE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4599543" y="1190249"/>
            <a:ext cx="631298" cy="510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1225E71-7365-6379-7B4B-45B3BC68CA40}"/>
              </a:ext>
            </a:extLst>
          </p:cNvPr>
          <p:cNvSpPr txBox="1"/>
          <p:nvPr/>
        </p:nvSpPr>
        <p:spPr>
          <a:xfrm>
            <a:off x="2216042" y="86972"/>
            <a:ext cx="7880928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0070C0"/>
                </a:solidFill>
                <a:latin typeface="Amasis MT Pro Medium" panose="020B0604020202020204" pitchFamily="18" charset="0"/>
                <a:cs typeface="Alef" panose="00000500000000000000" pitchFamily="2" charset="-79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D875A"/>
                </a:solidFill>
                <a:effectLst/>
                <a:uLnTx/>
                <a:uFillTx/>
                <a:latin typeface="Amasis MT Pro Medium" panose="020B0604020202020204" pitchFamily="18" charset="0"/>
                <a:ea typeface="+mn-ea"/>
                <a:cs typeface="Alef" panose="00000500000000000000" pitchFamily="2" charset="-79"/>
              </a:rPr>
              <a:t>MOSH &amp; MOAH: Analytical Determination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D875A"/>
              </a:solidFill>
              <a:effectLst/>
              <a:uLnTx/>
              <a:uFillTx/>
              <a:latin typeface="Amasis MT Pro Medium" panose="020B0604020202020204" pitchFamily="18" charset="0"/>
              <a:ea typeface="+mn-ea"/>
              <a:cs typeface="Alef" panose="00000500000000000000" pitchFamily="2" charset="-79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93A4EEA-05FB-FA0D-56E9-3F231F1ABDD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8184"/>
          <a:stretch>
            <a:fillRect/>
          </a:stretch>
        </p:blipFill>
        <p:spPr>
          <a:xfrm>
            <a:off x="5140535" y="4763927"/>
            <a:ext cx="2635144" cy="1516701"/>
          </a:xfrm>
          <a:prstGeom prst="rect">
            <a:avLst/>
          </a:prstGeom>
          <a:ln w="28575">
            <a:solidFill>
              <a:schemeClr val="accent1"/>
            </a:solidFill>
          </a:ln>
          <a:effectLst>
            <a:reflection endPos="0" dir="5400000" sy="-100000" algn="bl" rotWithShape="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06E9C39-4055-4A6F-3C77-05C4300505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86082" y="3649347"/>
            <a:ext cx="5568054" cy="104288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6A1070F-97D2-5ADF-1A44-0B0C040B55F5}"/>
              </a:ext>
            </a:extLst>
          </p:cNvPr>
          <p:cNvSpPr txBox="1"/>
          <p:nvPr/>
        </p:nvSpPr>
        <p:spPr>
          <a:xfrm>
            <a:off x="5038334" y="3322205"/>
            <a:ext cx="2984741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ptos Serif" panose="02020604070405020304" pitchFamily="18" charset="0"/>
                <a:cs typeface="Aptos Serif" panose="02020604070405020304" pitchFamily="18" charset="0"/>
              </a:rPr>
              <a:t>EPOXIDATION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CA5977F-90C2-79A6-AD23-F43629846A6F}"/>
              </a:ext>
            </a:extLst>
          </p:cNvPr>
          <p:cNvSpPr txBox="1"/>
          <p:nvPr/>
        </p:nvSpPr>
        <p:spPr>
          <a:xfrm>
            <a:off x="1965972" y="6352327"/>
            <a:ext cx="7011167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fr-BE" sz="1600" b="1" dirty="0"/>
              <a:t>Works </a:t>
            </a:r>
            <a:r>
              <a:rPr lang="fr-BE" sz="1600" b="1" dirty="0" err="1"/>
              <a:t>rather</a:t>
            </a:r>
            <a:r>
              <a:rPr lang="fr-BE" sz="1600" b="1" dirty="0"/>
              <a:t> </a:t>
            </a:r>
            <a:r>
              <a:rPr lang="fr-BE" sz="1600" b="1" dirty="0" err="1"/>
              <a:t>well</a:t>
            </a:r>
            <a:r>
              <a:rPr lang="fr-BE" sz="1600" b="1" dirty="0"/>
              <a:t> but </a:t>
            </a:r>
            <a:r>
              <a:rPr lang="fr-BE" sz="1600" b="1" dirty="0" err="1"/>
              <a:t>also</a:t>
            </a:r>
            <a:r>
              <a:rPr lang="fr-BE" sz="1600" b="1" dirty="0"/>
              <a:t> </a:t>
            </a:r>
            <a:r>
              <a:rPr lang="fr-BE" sz="1600" b="1" dirty="0" err="1">
                <a:solidFill>
                  <a:srgbClr val="C00000"/>
                </a:solidFill>
              </a:rPr>
              <a:t>attacks</a:t>
            </a:r>
            <a:r>
              <a:rPr lang="fr-BE" sz="1600" b="1" dirty="0"/>
              <a:t> </a:t>
            </a:r>
            <a:r>
              <a:rPr lang="fr-BE" sz="1600" b="1" dirty="0">
                <a:solidFill>
                  <a:schemeClr val="accent5"/>
                </a:solidFill>
              </a:rPr>
              <a:t>MOAH due to </a:t>
            </a:r>
            <a:r>
              <a:rPr lang="fr-BE" sz="1600" b="1" dirty="0" err="1">
                <a:solidFill>
                  <a:schemeClr val="accent5"/>
                </a:solidFill>
              </a:rPr>
              <a:t>their</a:t>
            </a:r>
            <a:r>
              <a:rPr lang="fr-BE" sz="1600" b="1" dirty="0">
                <a:solidFill>
                  <a:schemeClr val="accent5"/>
                </a:solidFill>
              </a:rPr>
              <a:t> double bonds 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FCC2FA7-62C1-2BCB-1290-533D8748548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3753" t="8211" r="9566" b="16252"/>
          <a:stretch/>
        </p:blipFill>
        <p:spPr>
          <a:xfrm>
            <a:off x="8302004" y="4663290"/>
            <a:ext cx="584200" cy="5842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B82AD5B-FD09-D562-3FD7-1EAB5C721547}"/>
              </a:ext>
            </a:extLst>
          </p:cNvPr>
          <p:cNvSpPr txBox="1"/>
          <p:nvPr/>
        </p:nvSpPr>
        <p:spPr>
          <a:xfrm>
            <a:off x="8915610" y="4501271"/>
            <a:ext cx="3067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ISO 20122:2024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AEC5F4C-C754-AA17-A489-4476F9C522FA}"/>
              </a:ext>
            </a:extLst>
          </p:cNvPr>
          <p:cNvSpPr txBox="1"/>
          <p:nvPr/>
        </p:nvSpPr>
        <p:spPr>
          <a:xfrm>
            <a:off x="8910891" y="4955390"/>
            <a:ext cx="3186224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solidFill>
                  <a:srgbClr val="404040"/>
                </a:solidFill>
                <a:effectLst/>
                <a:latin typeface="MetaWebPro"/>
              </a:rPr>
              <a:t>Vegetable oils — Determination of mineral oil saturated hydrocarbons (MOSH) and mineral oil aromatic hydrocarbons (MOAH) with online-coupled high performance liquid chromatography-gas chromatography-flame ionization detection (HPLC-GC-FID) analysis — Method for low limit of quantification</a:t>
            </a:r>
            <a:endParaRPr lang="en-US" sz="11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87571B2-4174-A0DE-F77A-EA8232EC685A}"/>
              </a:ext>
            </a:extLst>
          </p:cNvPr>
          <p:cNvSpPr/>
          <p:nvPr/>
        </p:nvSpPr>
        <p:spPr>
          <a:xfrm>
            <a:off x="2619493" y="-1501422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03254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31" grpId="0"/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692E49-D7F1-06D2-060E-793D29C547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53DED59-FF24-76A1-4126-F82293119D3D}"/>
              </a:ext>
            </a:extLst>
          </p:cNvPr>
          <p:cNvSpPr/>
          <p:nvPr/>
        </p:nvSpPr>
        <p:spPr>
          <a:xfrm>
            <a:off x="1927412" y="1648927"/>
            <a:ext cx="100776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Unveil the MOSH &amp;MOAH dimensionality by multidimensional chromatographic techniques</a:t>
            </a:r>
            <a:endParaRPr lang="en-GB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D4DE05-098B-4CD6-0B6D-F0A6E7644A6E}"/>
              </a:ext>
            </a:extLst>
          </p:cNvPr>
          <p:cNvSpPr/>
          <p:nvPr/>
        </p:nvSpPr>
        <p:spPr>
          <a:xfrm>
            <a:off x="2208675" y="4165071"/>
            <a:ext cx="9515120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u="sng" dirty="0"/>
              <a:t>Giorgia Purcaro</a:t>
            </a:r>
            <a:r>
              <a:rPr lang="en-US" sz="2000" dirty="0"/>
              <a:t>, </a:t>
            </a:r>
            <a:r>
              <a:rPr lang="en-US" sz="2400" dirty="0"/>
              <a:t>Aleksandra Gorska, Paula </a:t>
            </a:r>
            <a:r>
              <a:rPr lang="en-US" sz="2400" dirty="0" err="1"/>
              <a:t>Albendea</a:t>
            </a:r>
            <a:endParaRPr lang="en-US" sz="2000" baseline="30000" dirty="0"/>
          </a:p>
          <a:p>
            <a:pPr algn="ctr"/>
            <a:r>
              <a:rPr lang="en-US" dirty="0"/>
              <a:t> Gembloux Agro Bio-Tech, University of Liège, Belgium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2C5ABB8-E3C6-7FCE-731C-EDBA8CE752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5403" y="242235"/>
            <a:ext cx="2210284" cy="7784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B7B93A-465A-F549-A431-B6DDF1FD637A}"/>
              </a:ext>
            </a:extLst>
          </p:cNvPr>
          <p:cNvSpPr txBox="1"/>
          <p:nvPr/>
        </p:nvSpPr>
        <p:spPr>
          <a:xfrm>
            <a:off x="4784078" y="5256588"/>
            <a:ext cx="4062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gpurcaro@uliege.be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055B018E-BB1D-BEB8-3A13-27CC90B56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B754E-F41B-414F-91C8-65A6A8698C7C}" type="slidenum">
              <a:rPr lang="en-GB" smtClean="0"/>
              <a:t>2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6396F8-4D9A-681C-12A8-979B77F7E4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269" y="136525"/>
            <a:ext cx="2805955" cy="8841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C762EA-50B8-FEB8-D7A5-C8D90368CD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949" y="5895775"/>
            <a:ext cx="5655251" cy="815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44B7F6-0AE6-AB7C-A049-C7D35DCA07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86" b="28889"/>
          <a:stretch>
            <a:fillRect/>
          </a:stretch>
        </p:blipFill>
        <p:spPr>
          <a:xfrm>
            <a:off x="8154877" y="146618"/>
            <a:ext cx="2446990" cy="8363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4D2163-28F5-33BA-807B-9B1F5363E6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" y="0"/>
            <a:ext cx="1661160" cy="648004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0B1FC04-3E91-9AD5-6976-17077CA4F98F}"/>
              </a:ext>
            </a:extLst>
          </p:cNvPr>
          <p:cNvSpPr/>
          <p:nvPr/>
        </p:nvSpPr>
        <p:spPr>
          <a:xfrm>
            <a:off x="1986369" y="3177749"/>
            <a:ext cx="100776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GAC perspective</a:t>
            </a:r>
            <a:endParaRPr lang="en-GB" sz="32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38462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AA2A5-2E4B-0E94-25E5-16B4DB4A2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B5BD29-AA4F-B662-01AC-C05AD1BED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B754E-F41B-414F-91C8-65A6A8698C7C}" type="slidenum">
              <a:rPr lang="en-GB" smtClean="0"/>
              <a:t>20</a:t>
            </a:fld>
            <a:endParaRPr lang="en-GB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5775CBB0-47A1-B8E6-5778-296EF917A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934" y="3085968"/>
            <a:ext cx="818701" cy="594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F29130E-29F9-9F7C-1DB9-A4A50517D893}"/>
              </a:ext>
            </a:extLst>
          </p:cNvPr>
          <p:cNvSpPr txBox="1"/>
          <p:nvPr/>
        </p:nvSpPr>
        <p:spPr>
          <a:xfrm>
            <a:off x="2216042" y="86972"/>
            <a:ext cx="7880928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0070C0"/>
                </a:solidFill>
                <a:latin typeface="Amasis MT Pro Medium" panose="020B0604020202020204" pitchFamily="18" charset="0"/>
                <a:cs typeface="Alef" panose="00000500000000000000" pitchFamily="2" charset="-79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D875A"/>
                </a:solidFill>
                <a:effectLst/>
                <a:uLnTx/>
                <a:uFillTx/>
                <a:latin typeface="Amasis MT Pro Medium" panose="020B0604020202020204" pitchFamily="18" charset="0"/>
                <a:ea typeface="+mn-ea"/>
                <a:cs typeface="Alef" panose="00000500000000000000" pitchFamily="2" charset="-79"/>
              </a:rPr>
              <a:t>MOSH &amp; MOAH: Analytical Determination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D875A"/>
              </a:solidFill>
              <a:effectLst/>
              <a:uLnTx/>
              <a:uFillTx/>
              <a:latin typeface="Amasis MT Pro Medium" panose="020B0604020202020204" pitchFamily="18" charset="0"/>
              <a:ea typeface="+mn-ea"/>
              <a:cs typeface="Alef" panose="00000500000000000000" pitchFamily="2" charset="-79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D7B54C-7CD0-5B7F-1681-B7873A0128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19"/>
          <a:stretch/>
        </p:blipFill>
        <p:spPr>
          <a:xfrm>
            <a:off x="9680801" y="560114"/>
            <a:ext cx="2397962" cy="2653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ttangolo 1">
            <a:extLst>
              <a:ext uri="{FF2B5EF4-FFF2-40B4-BE49-F238E27FC236}">
                <a16:creationId xmlns:a16="http://schemas.microsoft.com/office/drawing/2014/main" id="{E35D900B-79A0-4306-1935-3F17E2D5B5FA}"/>
              </a:ext>
            </a:extLst>
          </p:cNvPr>
          <p:cNvSpPr/>
          <p:nvPr/>
        </p:nvSpPr>
        <p:spPr>
          <a:xfrm>
            <a:off x="7182370" y="1534030"/>
            <a:ext cx="23037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IE" sz="1400" b="0" i="1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Need for matrix-tailored sample prep protocols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C18309A-473C-B6B9-3541-A44D667499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03" t="3935" r="8641"/>
          <a:stretch/>
        </p:blipFill>
        <p:spPr>
          <a:xfrm>
            <a:off x="1772964" y="1331204"/>
            <a:ext cx="5246552" cy="504345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26F30B4-EF6A-7A9A-185B-B1D49181B09B}"/>
              </a:ext>
            </a:extLst>
          </p:cNvPr>
          <p:cNvSpPr/>
          <p:nvPr/>
        </p:nvSpPr>
        <p:spPr>
          <a:xfrm>
            <a:off x="1762767" y="1284753"/>
            <a:ext cx="5256749" cy="367312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6AC14D3-8C11-80FF-C5F0-516AEF2E66C4}"/>
              </a:ext>
            </a:extLst>
          </p:cNvPr>
          <p:cNvSpPr/>
          <p:nvPr/>
        </p:nvSpPr>
        <p:spPr>
          <a:xfrm>
            <a:off x="1752571" y="4985751"/>
            <a:ext cx="5266945" cy="96790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DC0725-C8F8-FC98-E298-52D1C1EB09F9}"/>
              </a:ext>
            </a:extLst>
          </p:cNvPr>
          <p:cNvSpPr txBox="1"/>
          <p:nvPr/>
        </p:nvSpPr>
        <p:spPr>
          <a:xfrm>
            <a:off x="7336470" y="5220932"/>
            <a:ext cx="1995549" cy="70788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Data Interpretation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1666909-87E6-CF40-49CD-903F6E120A2A}"/>
              </a:ext>
            </a:extLst>
          </p:cNvPr>
          <p:cNvSpPr txBox="1"/>
          <p:nvPr/>
        </p:nvSpPr>
        <p:spPr>
          <a:xfrm>
            <a:off x="9965927" y="5220932"/>
            <a:ext cx="1995549" cy="70788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Data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Integration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BC89A5A-6227-3834-7D7E-AEB8CE493D2B}"/>
              </a:ext>
            </a:extLst>
          </p:cNvPr>
          <p:cNvSpPr txBox="1"/>
          <p:nvPr/>
        </p:nvSpPr>
        <p:spPr>
          <a:xfrm>
            <a:off x="10032943" y="4447742"/>
            <a:ext cx="2053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&gt; 20% of uncertainty!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A9470B1-E697-25C9-7486-5384BE55834F}"/>
              </a:ext>
            </a:extLst>
          </p:cNvPr>
          <p:cNvSpPr txBox="1"/>
          <p:nvPr/>
        </p:nvSpPr>
        <p:spPr>
          <a:xfrm>
            <a:off x="7240843" y="2142150"/>
            <a:ext cx="1872492" cy="70788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Sample Preparation </a:t>
            </a:r>
          </a:p>
        </p:txBody>
      </p:sp>
      <p:sp>
        <p:nvSpPr>
          <p:cNvPr id="34" name="Arrow: Down 33">
            <a:extLst>
              <a:ext uri="{FF2B5EF4-FFF2-40B4-BE49-F238E27FC236}">
                <a16:creationId xmlns:a16="http://schemas.microsoft.com/office/drawing/2014/main" id="{CE6C20D1-C513-AAF7-6BF1-8BB9251E98A2}"/>
              </a:ext>
            </a:extLst>
          </p:cNvPr>
          <p:cNvSpPr/>
          <p:nvPr/>
        </p:nvSpPr>
        <p:spPr>
          <a:xfrm>
            <a:off x="7970048" y="3299237"/>
            <a:ext cx="247778" cy="1581257"/>
          </a:xfrm>
          <a:prstGeom prst="downArrow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69452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C85052-D420-214F-2341-1DE78AF82E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BA9290F-D569-D815-3790-AC775B0F2248}"/>
              </a:ext>
            </a:extLst>
          </p:cNvPr>
          <p:cNvSpPr/>
          <p:nvPr/>
        </p:nvSpPr>
        <p:spPr>
          <a:xfrm>
            <a:off x="2854026" y="2080476"/>
            <a:ext cx="5054393" cy="350239"/>
          </a:xfrm>
          <a:prstGeom prst="roundRect">
            <a:avLst/>
          </a:prstGeom>
          <a:solidFill>
            <a:srgbClr val="FFFF99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75B46E0-3AE8-6E64-53EB-16CC7EE82CF6}"/>
              </a:ext>
            </a:extLst>
          </p:cNvPr>
          <p:cNvSpPr/>
          <p:nvPr/>
        </p:nvSpPr>
        <p:spPr>
          <a:xfrm>
            <a:off x="2845699" y="3530454"/>
            <a:ext cx="5054393" cy="350239"/>
          </a:xfrm>
          <a:prstGeom prst="roundRect">
            <a:avLst/>
          </a:prstGeom>
          <a:solidFill>
            <a:srgbClr val="FFFF99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CF0BA3-E6CB-44A3-7655-996AC0F3FFC2}"/>
              </a:ext>
            </a:extLst>
          </p:cNvPr>
          <p:cNvSpPr/>
          <p:nvPr/>
        </p:nvSpPr>
        <p:spPr>
          <a:xfrm>
            <a:off x="2854028" y="5457733"/>
            <a:ext cx="5054393" cy="350239"/>
          </a:xfrm>
          <a:prstGeom prst="roundRect">
            <a:avLst/>
          </a:prstGeom>
          <a:solidFill>
            <a:srgbClr val="FFFF99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89C571C-E3E0-DB17-6B1E-C19E78C4C4D5}"/>
              </a:ext>
            </a:extLst>
          </p:cNvPr>
          <p:cNvSpPr/>
          <p:nvPr/>
        </p:nvSpPr>
        <p:spPr>
          <a:xfrm>
            <a:off x="2854027" y="2557657"/>
            <a:ext cx="5054393" cy="350239"/>
          </a:xfrm>
          <a:prstGeom prst="roundRect">
            <a:avLst/>
          </a:prstGeom>
          <a:solidFill>
            <a:srgbClr val="FFFF99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70B8AEB-04FE-5ADB-E868-9B8ACF826756}"/>
              </a:ext>
            </a:extLst>
          </p:cNvPr>
          <p:cNvSpPr/>
          <p:nvPr/>
        </p:nvSpPr>
        <p:spPr>
          <a:xfrm>
            <a:off x="2854027" y="4485982"/>
            <a:ext cx="5054393" cy="350239"/>
          </a:xfrm>
          <a:prstGeom prst="roundRect">
            <a:avLst/>
          </a:prstGeom>
          <a:solidFill>
            <a:srgbClr val="FFFF99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D7A85D-EE5E-AA99-9F92-DF120A9C4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31506" y="6356350"/>
            <a:ext cx="633506" cy="365125"/>
          </a:xfrm>
        </p:spPr>
        <p:txBody>
          <a:bodyPr/>
          <a:lstStyle/>
          <a:p>
            <a:pPr>
              <a:defRPr/>
            </a:pPr>
            <a:fld id="{79978199-2AD4-436F-8D0E-D7C5979F8277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AA0F51-DF34-7C22-0AC6-737C65AE45CA}"/>
              </a:ext>
            </a:extLst>
          </p:cNvPr>
          <p:cNvSpPr txBox="1"/>
          <p:nvPr/>
        </p:nvSpPr>
        <p:spPr>
          <a:xfrm>
            <a:off x="2837370" y="589970"/>
            <a:ext cx="4180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tos Light" panose="020B0004020202020204" pitchFamily="34" charset="0"/>
              </a:rPr>
              <a:t>Select direct analytical technique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729779-C6E7-8CD8-B04E-0A45020DA8B2}"/>
              </a:ext>
            </a:extLst>
          </p:cNvPr>
          <p:cNvSpPr txBox="1"/>
          <p:nvPr/>
        </p:nvSpPr>
        <p:spPr>
          <a:xfrm>
            <a:off x="2837370" y="1175847"/>
            <a:ext cx="5054393" cy="269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lnSpc>
                <a:spcPts val="1200"/>
              </a:lnSpc>
              <a:buNone/>
            </a:pPr>
            <a:r>
              <a:rPr lang="en-US" sz="1800" dirty="0">
                <a:latin typeface="Aptos Light" panose="020B0004020202020204" pitchFamily="34" charset="0"/>
              </a:rPr>
              <a:t>Integrate analytical processes and operations​</a:t>
            </a:r>
            <a:endParaRPr lang="en-US" sz="4400" i="0" dirty="0">
              <a:latin typeface="Aptos Light" panose="020B00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D4DDDF-04E5-1802-6EE7-3B825F6CC37B}"/>
              </a:ext>
            </a:extLst>
          </p:cNvPr>
          <p:cNvSpPr txBox="1"/>
          <p:nvPr/>
        </p:nvSpPr>
        <p:spPr>
          <a:xfrm>
            <a:off x="2837370" y="1661568"/>
            <a:ext cx="5054393" cy="269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lnSpc>
                <a:spcPts val="1200"/>
              </a:lnSpc>
              <a:buNone/>
            </a:pPr>
            <a:r>
              <a:rPr lang="en-US" sz="1800" dirty="0">
                <a:latin typeface="Aptos Light" panose="020B0004020202020204" pitchFamily="34" charset="0"/>
              </a:rPr>
              <a:t>Generate as little waste as possible​</a:t>
            </a:r>
            <a:endParaRPr lang="en-US" sz="4400" i="0" dirty="0">
              <a:latin typeface="Aptos Light" panose="020B00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3050F7-3A95-6E45-87CB-8F94C1FB2E93}"/>
              </a:ext>
            </a:extLst>
          </p:cNvPr>
          <p:cNvSpPr txBox="1"/>
          <p:nvPr/>
        </p:nvSpPr>
        <p:spPr>
          <a:xfrm>
            <a:off x="2837370" y="2147289"/>
            <a:ext cx="5054393" cy="269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lnSpc>
                <a:spcPts val="1200"/>
              </a:lnSpc>
              <a:buNone/>
            </a:pPr>
            <a:r>
              <a:rPr lang="en-US" sz="1800" dirty="0">
                <a:latin typeface="Aptos Light" panose="020B0004020202020204" pitchFamily="34" charset="0"/>
              </a:rPr>
              <a:t>Never waste energy​</a:t>
            </a:r>
            <a:endParaRPr lang="en-US" sz="4400" i="0" dirty="0">
              <a:latin typeface="Aptos Light" panose="020B00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CFEFBA-B376-B59C-9933-68E76ECE2E9B}"/>
              </a:ext>
            </a:extLst>
          </p:cNvPr>
          <p:cNvSpPr txBox="1"/>
          <p:nvPr/>
        </p:nvSpPr>
        <p:spPr>
          <a:xfrm>
            <a:off x="2837370" y="2633010"/>
            <a:ext cx="5054393" cy="269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lnSpc>
                <a:spcPts val="1200"/>
              </a:lnSpc>
              <a:buNone/>
            </a:pPr>
            <a:r>
              <a:rPr lang="en-US" sz="1800" dirty="0">
                <a:latin typeface="Aptos Light" panose="020B0004020202020204" pitchFamily="34" charset="0"/>
              </a:rPr>
              <a:t>Implement automation and miniaturization​</a:t>
            </a:r>
            <a:endParaRPr lang="en-US" sz="4400" i="0" dirty="0">
              <a:latin typeface="Aptos Light" panose="020B00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99A2A1-6110-FFF1-FFC4-00326C95B579}"/>
              </a:ext>
            </a:extLst>
          </p:cNvPr>
          <p:cNvSpPr txBox="1"/>
          <p:nvPr/>
        </p:nvSpPr>
        <p:spPr>
          <a:xfrm>
            <a:off x="2837370" y="3118731"/>
            <a:ext cx="5054393" cy="269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lnSpc>
                <a:spcPts val="1200"/>
              </a:lnSpc>
              <a:buNone/>
            </a:pPr>
            <a:r>
              <a:rPr lang="en-US" sz="1800" dirty="0">
                <a:latin typeface="Aptos Light" panose="020B0004020202020204" pitchFamily="34" charset="0"/>
              </a:rPr>
              <a:t>Favor reagents from renewable sources​</a:t>
            </a:r>
            <a:endParaRPr lang="en-US" sz="4400" i="0" dirty="0">
              <a:latin typeface="Aptos Light" panose="020B00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4CFA33-4B10-771C-6AAC-A962B5C885CC}"/>
              </a:ext>
            </a:extLst>
          </p:cNvPr>
          <p:cNvSpPr txBox="1"/>
          <p:nvPr/>
        </p:nvSpPr>
        <p:spPr>
          <a:xfrm>
            <a:off x="2837370" y="3604452"/>
            <a:ext cx="5054393" cy="269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lnSpc>
                <a:spcPts val="1200"/>
              </a:lnSpc>
              <a:buNone/>
            </a:pPr>
            <a:r>
              <a:rPr lang="en-US" sz="1800" dirty="0">
                <a:latin typeface="Aptos Light" panose="020B0004020202020204" pitchFamily="34" charset="0"/>
              </a:rPr>
              <a:t>Increase safety for the operator​</a:t>
            </a:r>
            <a:endParaRPr lang="en-US" sz="4400" i="0" dirty="0">
              <a:latin typeface="Aptos Light" panose="020B00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6FF5C2-83D9-951C-6CAA-AFA40BAF53D2}"/>
              </a:ext>
            </a:extLst>
          </p:cNvPr>
          <p:cNvSpPr txBox="1"/>
          <p:nvPr/>
        </p:nvSpPr>
        <p:spPr>
          <a:xfrm>
            <a:off x="2837370" y="4090173"/>
            <a:ext cx="5054393" cy="269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lnSpc>
                <a:spcPts val="1200"/>
              </a:lnSpc>
              <a:buNone/>
            </a:pPr>
            <a:r>
              <a:rPr lang="en-US" sz="1800" dirty="0">
                <a:latin typeface="Aptos Light" panose="020B0004020202020204" pitchFamily="34" charset="0"/>
              </a:rPr>
              <a:t>Carry out in-situ measurements​</a:t>
            </a:r>
            <a:endParaRPr lang="en-US" sz="4400" i="0" dirty="0">
              <a:latin typeface="Aptos Light" panose="020B00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1BC6F8-0D75-BA29-ED3D-2E1C76C6BE12}"/>
              </a:ext>
            </a:extLst>
          </p:cNvPr>
          <p:cNvSpPr txBox="1"/>
          <p:nvPr/>
        </p:nvSpPr>
        <p:spPr>
          <a:xfrm>
            <a:off x="2854027" y="4575894"/>
            <a:ext cx="5054393" cy="269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lnSpc>
                <a:spcPts val="1200"/>
              </a:lnSpc>
              <a:buNone/>
            </a:pPr>
            <a:r>
              <a:rPr lang="en-US" sz="1800" dirty="0">
                <a:latin typeface="Aptos Light" panose="020B0004020202020204" pitchFamily="34" charset="0"/>
              </a:rPr>
              <a:t>Avoid derivation​</a:t>
            </a:r>
            <a:endParaRPr lang="en-US" sz="4400" i="0" dirty="0">
              <a:latin typeface="Aptos Light" panose="020B00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45C2AAD-0105-7B30-AF49-2901CD799EB3}"/>
              </a:ext>
            </a:extLst>
          </p:cNvPr>
          <p:cNvSpPr txBox="1"/>
          <p:nvPr/>
        </p:nvSpPr>
        <p:spPr>
          <a:xfrm>
            <a:off x="2837370" y="5061615"/>
            <a:ext cx="5054393" cy="269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lnSpc>
                <a:spcPts val="1200"/>
              </a:lnSpc>
              <a:buNone/>
            </a:pPr>
            <a:r>
              <a:rPr lang="en-US" sz="1800" dirty="0">
                <a:latin typeface="Aptos Light" panose="020B0004020202020204" pitchFamily="34" charset="0"/>
              </a:rPr>
              <a:t>Note minimal sample number and size​</a:t>
            </a:r>
            <a:endParaRPr lang="en-US" sz="4400" i="0" dirty="0">
              <a:latin typeface="Aptos Light" panose="020B00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9EC7E60-5664-612D-3D5B-588007EE7EA4}"/>
              </a:ext>
            </a:extLst>
          </p:cNvPr>
          <p:cNvSpPr txBox="1"/>
          <p:nvPr/>
        </p:nvSpPr>
        <p:spPr>
          <a:xfrm>
            <a:off x="2845699" y="5547336"/>
            <a:ext cx="5054393" cy="269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lnSpc>
                <a:spcPts val="1200"/>
              </a:lnSpc>
              <a:buNone/>
            </a:pPr>
            <a:r>
              <a:rPr lang="en-US" sz="1800" dirty="0">
                <a:latin typeface="Aptos Light" panose="020B0004020202020204" pitchFamily="34" charset="0"/>
              </a:rPr>
              <a:t>Choose multi‑analyte or multi‑parameter methods​</a:t>
            </a:r>
            <a:endParaRPr lang="en-US" sz="4400" i="0" dirty="0">
              <a:latin typeface="Aptos Light" panose="020B00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E5DEEA5-7A6A-30C4-3101-B1156EAB7F89}"/>
              </a:ext>
            </a:extLst>
          </p:cNvPr>
          <p:cNvSpPr txBox="1"/>
          <p:nvPr/>
        </p:nvSpPr>
        <p:spPr>
          <a:xfrm>
            <a:off x="2837370" y="6033057"/>
            <a:ext cx="5054393" cy="269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lnSpc>
                <a:spcPts val="1200"/>
              </a:lnSpc>
              <a:buNone/>
            </a:pPr>
            <a:r>
              <a:rPr lang="en-US" dirty="0">
                <a:latin typeface="Aptos Light" panose="020B0004020202020204" pitchFamily="34" charset="0"/>
              </a:rPr>
              <a:t>E</a:t>
            </a:r>
            <a:r>
              <a:rPr lang="en-US" sz="1800" dirty="0">
                <a:latin typeface="Aptos Light" panose="020B0004020202020204" pitchFamily="34" charset="0"/>
              </a:rPr>
              <a:t>liminate or replace toxic reagents​</a:t>
            </a:r>
            <a:endParaRPr lang="en-US" sz="4400" i="0" dirty="0">
              <a:latin typeface="Aptos Light" panose="020B00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CCA482E-81FD-B3F6-48F0-6C87186CE26E}"/>
              </a:ext>
            </a:extLst>
          </p:cNvPr>
          <p:cNvSpPr txBox="1"/>
          <p:nvPr/>
        </p:nvSpPr>
        <p:spPr>
          <a:xfrm rot="16200000">
            <a:off x="-1052603" y="3290280"/>
            <a:ext cx="5762807" cy="369332"/>
          </a:xfrm>
          <a:prstGeom prst="rect">
            <a:avLst/>
          </a:prstGeom>
          <a:solidFill>
            <a:srgbClr val="2D875A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GREEN CHEMISTRY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E4F13DF-EEFD-BB30-0B5D-B6E5DCB28777}"/>
              </a:ext>
            </a:extLst>
          </p:cNvPr>
          <p:cNvSpPr txBox="1"/>
          <p:nvPr/>
        </p:nvSpPr>
        <p:spPr>
          <a:xfrm rot="16200000">
            <a:off x="-683270" y="3290280"/>
            <a:ext cx="5762807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GREEN ANALYTICAL CHEMISTRY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C29FC2A-82A7-B085-3028-2C4C432CE618}"/>
              </a:ext>
            </a:extLst>
          </p:cNvPr>
          <p:cNvSpPr/>
          <p:nvPr/>
        </p:nvSpPr>
        <p:spPr>
          <a:xfrm>
            <a:off x="2459708" y="609063"/>
            <a:ext cx="369333" cy="350239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 sz="2000"/>
            </a:pPr>
            <a:r>
              <a:rPr dirty="0"/>
              <a:t>S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1FAE49C-C87C-0EFA-F8AC-99CD559A68FC}"/>
              </a:ext>
            </a:extLst>
          </p:cNvPr>
          <p:cNvSpPr/>
          <p:nvPr/>
        </p:nvSpPr>
        <p:spPr>
          <a:xfrm>
            <a:off x="2459708" y="1093930"/>
            <a:ext cx="369333" cy="350239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 sz="2000"/>
            </a:pPr>
            <a:r>
              <a:rPr lang="en-US" dirty="0"/>
              <a:t>I</a:t>
            </a:r>
            <a:endParaRPr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C17A65E-E067-9717-5C49-3BC6DBDAB772}"/>
              </a:ext>
            </a:extLst>
          </p:cNvPr>
          <p:cNvSpPr/>
          <p:nvPr/>
        </p:nvSpPr>
        <p:spPr>
          <a:xfrm>
            <a:off x="2459708" y="1578797"/>
            <a:ext cx="369333" cy="350239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 sz="2000"/>
            </a:pPr>
            <a:r>
              <a:rPr lang="en-US" dirty="0"/>
              <a:t>G</a:t>
            </a:r>
            <a:endParaRPr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E55C792-BA9A-8093-DFCE-8875DAAD827C}"/>
              </a:ext>
            </a:extLst>
          </p:cNvPr>
          <p:cNvSpPr/>
          <p:nvPr/>
        </p:nvSpPr>
        <p:spPr>
          <a:xfrm>
            <a:off x="2459708" y="2063664"/>
            <a:ext cx="369333" cy="350239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 sz="2000"/>
            </a:pPr>
            <a:r>
              <a:rPr lang="en-US" dirty="0"/>
              <a:t>N</a:t>
            </a:r>
            <a:endParaRPr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08831642-E3F0-E34E-3476-703F2FEE2E5E}"/>
              </a:ext>
            </a:extLst>
          </p:cNvPr>
          <p:cNvSpPr/>
          <p:nvPr/>
        </p:nvSpPr>
        <p:spPr>
          <a:xfrm>
            <a:off x="2459708" y="2548531"/>
            <a:ext cx="369333" cy="350239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 sz="2000"/>
            </a:pPr>
            <a:r>
              <a:rPr lang="en-US" dirty="0"/>
              <a:t>I</a:t>
            </a:r>
            <a:endParaRPr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39A5900-0DB9-7E1D-80BA-D42CFA89F68D}"/>
              </a:ext>
            </a:extLst>
          </p:cNvPr>
          <p:cNvSpPr/>
          <p:nvPr/>
        </p:nvSpPr>
        <p:spPr>
          <a:xfrm>
            <a:off x="2459708" y="3033398"/>
            <a:ext cx="369333" cy="350239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 sz="2000"/>
            </a:pPr>
            <a:r>
              <a:rPr lang="en-US" dirty="0"/>
              <a:t>F</a:t>
            </a:r>
            <a:endParaRPr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2373C131-70EE-9237-91DD-22D259DD73EB}"/>
              </a:ext>
            </a:extLst>
          </p:cNvPr>
          <p:cNvSpPr/>
          <p:nvPr/>
        </p:nvSpPr>
        <p:spPr>
          <a:xfrm>
            <a:off x="2459708" y="3518265"/>
            <a:ext cx="369333" cy="350239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 sz="2000"/>
            </a:pPr>
            <a:r>
              <a:rPr lang="en-US" dirty="0"/>
              <a:t>I</a:t>
            </a:r>
            <a:endParaRPr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8C167C0-BAE4-7E1E-F7D7-2C462ED86CBD}"/>
              </a:ext>
            </a:extLst>
          </p:cNvPr>
          <p:cNvSpPr/>
          <p:nvPr/>
        </p:nvSpPr>
        <p:spPr>
          <a:xfrm>
            <a:off x="2459708" y="4003132"/>
            <a:ext cx="369333" cy="350239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 sz="2000"/>
            </a:pPr>
            <a:r>
              <a:rPr lang="en-US" dirty="0"/>
              <a:t>C</a:t>
            </a:r>
            <a:endParaRPr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60880F0B-A796-A58B-3C0D-453BAF009869}"/>
              </a:ext>
            </a:extLst>
          </p:cNvPr>
          <p:cNvSpPr/>
          <p:nvPr/>
        </p:nvSpPr>
        <p:spPr>
          <a:xfrm>
            <a:off x="2459708" y="4487999"/>
            <a:ext cx="369333" cy="350239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 sz="2000"/>
            </a:pPr>
            <a:r>
              <a:rPr lang="en-US" dirty="0"/>
              <a:t>A</a:t>
            </a:r>
            <a:endParaRPr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C43B5D9-30FA-5CD2-4A14-AA83391B1729}"/>
              </a:ext>
            </a:extLst>
          </p:cNvPr>
          <p:cNvSpPr/>
          <p:nvPr/>
        </p:nvSpPr>
        <p:spPr>
          <a:xfrm>
            <a:off x="2459708" y="4972866"/>
            <a:ext cx="369333" cy="350239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 sz="2000"/>
            </a:pPr>
            <a:r>
              <a:rPr lang="en-US" dirty="0"/>
              <a:t>N</a:t>
            </a:r>
            <a:endParaRPr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25B16FEA-032A-4145-6DE2-4AA8C17B09E3}"/>
              </a:ext>
            </a:extLst>
          </p:cNvPr>
          <p:cNvSpPr/>
          <p:nvPr/>
        </p:nvSpPr>
        <p:spPr>
          <a:xfrm>
            <a:off x="2468037" y="5457733"/>
            <a:ext cx="369333" cy="350239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 sz="2000"/>
            </a:pPr>
            <a:r>
              <a:rPr lang="en-US" dirty="0"/>
              <a:t>C</a:t>
            </a:r>
            <a:endParaRPr dirty="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6F576C40-227F-F08A-4118-D40A709980BE}"/>
              </a:ext>
            </a:extLst>
          </p:cNvPr>
          <p:cNvSpPr/>
          <p:nvPr/>
        </p:nvSpPr>
        <p:spPr>
          <a:xfrm>
            <a:off x="2468037" y="5942603"/>
            <a:ext cx="369333" cy="350239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 sz="2000"/>
            </a:pPr>
            <a:r>
              <a:rPr lang="en-US" dirty="0"/>
              <a:t>E</a:t>
            </a:r>
            <a:endParaRPr dirty="0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2ED5DE0C-C52E-10C9-8A48-2357F8A5A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2808" y="238583"/>
            <a:ext cx="1463644" cy="1091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4133F65-FD04-DF7C-FDC8-177ED78B8054}"/>
              </a:ext>
            </a:extLst>
          </p:cNvPr>
          <p:cNvSpPr txBox="1"/>
          <p:nvPr/>
        </p:nvSpPr>
        <p:spPr>
          <a:xfrm>
            <a:off x="8563320" y="5448186"/>
            <a:ext cx="1762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UCM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58A2F5-3C7A-7D29-052D-7E2BED230E96}"/>
              </a:ext>
            </a:extLst>
          </p:cNvPr>
          <p:cNvSpPr txBox="1"/>
          <p:nvPr/>
        </p:nvSpPr>
        <p:spPr>
          <a:xfrm>
            <a:off x="8563320" y="3511361"/>
            <a:ext cx="1762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Online method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6256E2-11B7-C621-74F9-C8358CDD1196}"/>
              </a:ext>
            </a:extLst>
          </p:cNvPr>
          <p:cNvSpPr txBox="1"/>
          <p:nvPr/>
        </p:nvSpPr>
        <p:spPr>
          <a:xfrm>
            <a:off x="8563320" y="2538564"/>
            <a:ext cx="2542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Partially Automated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F254AF-70F8-831B-B394-078F944BD38E}"/>
              </a:ext>
            </a:extLst>
          </p:cNvPr>
          <p:cNvSpPr txBox="1"/>
          <p:nvPr/>
        </p:nvSpPr>
        <p:spPr>
          <a:xfrm>
            <a:off x="8563320" y="2044571"/>
            <a:ext cx="2542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LC-GC-FID, no MS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283F0F1-5B7C-C745-0E71-8013DF457989}"/>
              </a:ext>
            </a:extLst>
          </p:cNvPr>
          <p:cNvCxnSpPr/>
          <p:nvPr/>
        </p:nvCxnSpPr>
        <p:spPr>
          <a:xfrm>
            <a:off x="8102785" y="2229237"/>
            <a:ext cx="353746" cy="95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E6DA50B-ADD3-B768-AE20-CBE115208FBB}"/>
              </a:ext>
            </a:extLst>
          </p:cNvPr>
          <p:cNvCxnSpPr/>
          <p:nvPr/>
        </p:nvCxnSpPr>
        <p:spPr>
          <a:xfrm>
            <a:off x="8102785" y="2732776"/>
            <a:ext cx="353746" cy="95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3669CF6-DAAC-FAF6-A743-1A048E4B21B6}"/>
              </a:ext>
            </a:extLst>
          </p:cNvPr>
          <p:cNvCxnSpPr/>
          <p:nvPr/>
        </p:nvCxnSpPr>
        <p:spPr>
          <a:xfrm>
            <a:off x="8081530" y="3700800"/>
            <a:ext cx="353746" cy="95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39976F2-B3C1-848F-DF6D-FF6C8253C132}"/>
              </a:ext>
            </a:extLst>
          </p:cNvPr>
          <p:cNvCxnSpPr/>
          <p:nvPr/>
        </p:nvCxnSpPr>
        <p:spPr>
          <a:xfrm>
            <a:off x="8081530" y="5650197"/>
            <a:ext cx="353746" cy="95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6195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BCC7E0-8A01-CAAD-F6F9-520616FFDB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17DAA8-A2FE-AE0B-7E3F-42AD2B2EC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B754E-F41B-414F-91C8-65A6A8698C7C}" type="slidenum">
              <a:rPr lang="en-GB" smtClean="0"/>
              <a:t>22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B1D77B-42FB-451D-D26B-CD9E422DF626}"/>
              </a:ext>
            </a:extLst>
          </p:cNvPr>
          <p:cNvSpPr txBox="1"/>
          <p:nvPr/>
        </p:nvSpPr>
        <p:spPr>
          <a:xfrm>
            <a:off x="6446634" y="1434591"/>
            <a:ext cx="1920508" cy="40011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Aptos Serif" panose="02020604070405020304" pitchFamily="18" charset="0"/>
                <a:cs typeface="Aptos Serif" panose="02020604070405020304" pitchFamily="18" charset="0"/>
              </a:rPr>
              <a:t>LC-GC-FID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AD47A7E-7391-0B99-9035-163C190239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934" y="3085968"/>
            <a:ext cx="818701" cy="594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A4BDCE3-0247-D165-68CF-9AC5C86E203C}"/>
              </a:ext>
            </a:extLst>
          </p:cNvPr>
          <p:cNvSpPr txBox="1"/>
          <p:nvPr/>
        </p:nvSpPr>
        <p:spPr>
          <a:xfrm>
            <a:off x="2216042" y="86972"/>
            <a:ext cx="7880928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0070C0"/>
                </a:solidFill>
                <a:latin typeface="Amasis MT Pro Medium" panose="020B0604020202020204" pitchFamily="18" charset="0"/>
                <a:cs typeface="Alef" panose="00000500000000000000" pitchFamily="2" charset="-79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D875A"/>
                </a:solidFill>
                <a:effectLst/>
                <a:uLnTx/>
                <a:uFillTx/>
                <a:latin typeface="Amasis MT Pro Medium" panose="020B0604020202020204" pitchFamily="18" charset="0"/>
                <a:ea typeface="+mn-ea"/>
                <a:cs typeface="Alef" panose="00000500000000000000" pitchFamily="2" charset="-79"/>
              </a:rPr>
              <a:t>MOSH &amp; MOAH: Analytical Determination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D875A"/>
              </a:solidFill>
              <a:effectLst/>
              <a:uLnTx/>
              <a:uFillTx/>
              <a:latin typeface="Amasis MT Pro Medium" panose="020B0604020202020204" pitchFamily="18" charset="0"/>
              <a:ea typeface="+mn-ea"/>
              <a:cs typeface="Alef" panose="00000500000000000000" pitchFamily="2" charset="-79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1D3405-C5D1-E269-AD4E-9C333BA62D56}"/>
              </a:ext>
            </a:extLst>
          </p:cNvPr>
          <p:cNvSpPr txBox="1"/>
          <p:nvPr/>
        </p:nvSpPr>
        <p:spPr>
          <a:xfrm>
            <a:off x="1715334" y="1280895"/>
            <a:ext cx="2984741" cy="5847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ptos Serif" panose="02020604070405020304" pitchFamily="18" charset="0"/>
                <a:cs typeface="Aptos Serif" panose="02020604070405020304" pitchFamily="18" charset="0"/>
              </a:rPr>
              <a:t>Sample dilution (e.g., fats and oil)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C9ECBE8-0109-C9B9-2A3D-C8348B9D12AB}"/>
              </a:ext>
            </a:extLst>
          </p:cNvPr>
          <p:cNvCxnSpPr>
            <a:cxnSpLocks/>
          </p:cNvCxnSpPr>
          <p:nvPr/>
        </p:nvCxnSpPr>
        <p:spPr>
          <a:xfrm>
            <a:off x="4700075" y="1634838"/>
            <a:ext cx="174197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98AEFED0-121C-5100-0CE3-488E03477E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1474" y="1166908"/>
            <a:ext cx="885343" cy="9541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668015-4BF3-4624-BB48-715C2FAF84C9}"/>
              </a:ext>
            </a:extLst>
          </p:cNvPr>
          <p:cNvSpPr txBox="1"/>
          <p:nvPr/>
        </p:nvSpPr>
        <p:spPr>
          <a:xfrm>
            <a:off x="1683154" y="6557216"/>
            <a:ext cx="10657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@Agree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228B3-47D1-FEEA-48F7-24DB4EB7541A}"/>
              </a:ext>
            </a:extLst>
          </p:cNvPr>
          <p:cNvSpPr txBox="1"/>
          <p:nvPr/>
        </p:nvSpPr>
        <p:spPr>
          <a:xfrm>
            <a:off x="2341298" y="6580299"/>
            <a:ext cx="196965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u="none" strike="noStrike" baseline="0" dirty="0">
                <a:latin typeface="AdvOT65f8a23b.I"/>
              </a:rPr>
              <a:t>Anal. Chem. </a:t>
            </a:r>
            <a:r>
              <a:rPr lang="en-US" sz="800" b="0" i="0" u="none" strike="noStrike" baseline="0" dirty="0">
                <a:latin typeface="AdvOT46dcae81"/>
              </a:rPr>
              <a:t>2020, 92, 10076</a:t>
            </a:r>
            <a:r>
              <a:rPr lang="en-US" sz="800" b="0" i="0" u="none" strike="noStrike" baseline="0" dirty="0">
                <a:latin typeface="AdvOT8608a8d1+22"/>
              </a:rPr>
              <a:t>−</a:t>
            </a:r>
            <a:r>
              <a:rPr lang="en-US" sz="800" b="0" i="0" u="none" strike="noStrike" baseline="0" dirty="0">
                <a:latin typeface="AdvOT46dcae81"/>
              </a:rPr>
              <a:t>10082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14A413-8037-97BC-3CF9-633A6D4938BB}"/>
              </a:ext>
            </a:extLst>
          </p:cNvPr>
          <p:cNvSpPr txBox="1"/>
          <p:nvPr/>
        </p:nvSpPr>
        <p:spPr>
          <a:xfrm>
            <a:off x="9665866" y="1157592"/>
            <a:ext cx="21733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1400" dirty="0"/>
              <a:t>Working range starting from </a:t>
            </a:r>
            <a:r>
              <a:rPr lang="en-US" sz="1400" b="1" dirty="0"/>
              <a:t>10 mg/kg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1400" dirty="0"/>
              <a:t>Max LC loading : </a:t>
            </a:r>
            <a:r>
              <a:rPr lang="en-US" sz="1400" b="1" dirty="0"/>
              <a:t>20 mg </a:t>
            </a:r>
            <a:r>
              <a:rPr lang="en-US" sz="1400" dirty="0"/>
              <a:t>of fat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7D0E14-7AB3-48C0-C2DF-247D4CA3FDB9}"/>
              </a:ext>
            </a:extLst>
          </p:cNvPr>
          <p:cNvSpPr txBox="1"/>
          <p:nvPr/>
        </p:nvSpPr>
        <p:spPr>
          <a:xfrm>
            <a:off x="9665866" y="2366711"/>
            <a:ext cx="2287457" cy="3385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ssistant" panose="020F0502020204030204" pitchFamily="2" charset="-79"/>
                <a:cs typeface="Assistant" panose="020F0502020204030204" pitchFamily="2" charset="-79"/>
              </a:rPr>
              <a:t>↑ </a:t>
            </a:r>
            <a:r>
              <a:rPr lang="en-US" sz="1600" dirty="0"/>
              <a:t>Sensitivity </a:t>
            </a:r>
            <a:r>
              <a:rPr lang="en-US" sz="1200" dirty="0"/>
              <a:t>(2 mg/kg*)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D3AABA-A78B-BF80-3FA6-E2934E7885BE}"/>
              </a:ext>
            </a:extLst>
          </p:cNvPr>
          <p:cNvSpPr txBox="1"/>
          <p:nvPr/>
        </p:nvSpPr>
        <p:spPr>
          <a:xfrm>
            <a:off x="6446634" y="2459237"/>
            <a:ext cx="1920508" cy="40011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Aptos Serif" panose="02020604070405020304" pitchFamily="18" charset="0"/>
                <a:cs typeface="Aptos Serif" panose="02020604070405020304" pitchFamily="18" charset="0"/>
              </a:rPr>
              <a:t>LC-GC-FID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13EA3C-F7EE-A405-D329-7BBA16117350}"/>
              </a:ext>
            </a:extLst>
          </p:cNvPr>
          <p:cNvSpPr txBox="1"/>
          <p:nvPr/>
        </p:nvSpPr>
        <p:spPr>
          <a:xfrm>
            <a:off x="1715334" y="2459237"/>
            <a:ext cx="2984741" cy="3385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ptos Serif" panose="02020604070405020304" pitchFamily="18" charset="0"/>
                <a:cs typeface="Aptos Serif" panose="02020604070405020304" pitchFamily="18" charset="0"/>
              </a:rPr>
              <a:t>EXTRACTION/ENRICHMENT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BF287CE-827E-1355-7BB5-B4FC59322CF4}"/>
              </a:ext>
            </a:extLst>
          </p:cNvPr>
          <p:cNvCxnSpPr>
            <a:cxnSpLocks/>
          </p:cNvCxnSpPr>
          <p:nvPr/>
        </p:nvCxnSpPr>
        <p:spPr>
          <a:xfrm>
            <a:off x="4700075" y="2659484"/>
            <a:ext cx="174197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3B9A9E7A-A9F3-7C59-88A3-89B4424A6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681" y="2735265"/>
            <a:ext cx="818701" cy="594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 descr="A colorful circle with numbers&#10;&#10;AI-generated content may be incorrect.">
            <a:extLst>
              <a:ext uri="{FF2B5EF4-FFF2-40B4-BE49-F238E27FC236}">
                <a16:creationId xmlns:a16="http://schemas.microsoft.com/office/drawing/2014/main" id="{2A3B708B-832E-02AA-F7BF-AD7C82EF80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1473" y="2120072"/>
            <a:ext cx="885343" cy="95645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3D06D60-AFD0-BB0B-814D-9630CFAFE60D}"/>
              </a:ext>
            </a:extLst>
          </p:cNvPr>
          <p:cNvSpPr txBox="1"/>
          <p:nvPr/>
        </p:nvSpPr>
        <p:spPr>
          <a:xfrm>
            <a:off x="10055431" y="2735265"/>
            <a:ext cx="178378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u="none" strike="noStrike" baseline="0" dirty="0">
                <a:latin typeface="Charis SIL"/>
              </a:rPr>
              <a:t>*Depends on the initial content of fat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CE6F0A-0733-CD65-F1B7-C5A82A6DE452}"/>
              </a:ext>
            </a:extLst>
          </p:cNvPr>
          <p:cNvSpPr txBox="1"/>
          <p:nvPr/>
        </p:nvSpPr>
        <p:spPr>
          <a:xfrm>
            <a:off x="1710884" y="3568756"/>
            <a:ext cx="2155848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ptos Serif" panose="02020604070405020304" pitchFamily="18" charset="0"/>
                <a:cs typeface="Aptos Serif" panose="02020604070405020304" pitchFamily="18" charset="0"/>
              </a:rPr>
              <a:t>EXTRACTION/SAPONIFICATION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C82D65-8088-1C0D-57AA-7C4A37C59BB4}"/>
              </a:ext>
            </a:extLst>
          </p:cNvPr>
          <p:cNvSpPr txBox="1"/>
          <p:nvPr/>
        </p:nvSpPr>
        <p:spPr>
          <a:xfrm>
            <a:off x="4327581" y="3645700"/>
            <a:ext cx="1920509" cy="3385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Aptos Serif" panose="02020604070405020304" pitchFamily="18" charset="0"/>
                <a:cs typeface="Aptos Serif" panose="02020604070405020304" pitchFamily="18" charset="0"/>
              </a:rPr>
              <a:t>PURIFICATION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AF6D150-6B36-4340-1D50-CD85C34C0514}"/>
              </a:ext>
            </a:extLst>
          </p:cNvPr>
          <p:cNvSpPr txBox="1"/>
          <p:nvPr/>
        </p:nvSpPr>
        <p:spPr>
          <a:xfrm>
            <a:off x="6442184" y="3614922"/>
            <a:ext cx="1920508" cy="40011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Aptos Serif" panose="02020604070405020304" pitchFamily="18" charset="0"/>
                <a:cs typeface="Aptos Serif" panose="02020604070405020304" pitchFamily="18" charset="0"/>
              </a:rPr>
              <a:t>LC-GC-FID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BF41358-1B80-4F0A-5500-4B3E95234AE8}"/>
              </a:ext>
            </a:extLst>
          </p:cNvPr>
          <p:cNvCxnSpPr>
            <a:cxnSpLocks/>
            <a:stCxn id="23" idx="3"/>
            <a:endCxn id="24" idx="1"/>
          </p:cNvCxnSpPr>
          <p:nvPr/>
        </p:nvCxnSpPr>
        <p:spPr>
          <a:xfrm>
            <a:off x="6248090" y="3814977"/>
            <a:ext cx="194094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F676A7F-C5BD-AE43-97F4-AD7B165F134C}"/>
              </a:ext>
            </a:extLst>
          </p:cNvPr>
          <p:cNvCxnSpPr>
            <a:cxnSpLocks/>
            <a:endCxn id="23" idx="1"/>
          </p:cNvCxnSpPr>
          <p:nvPr/>
        </p:nvCxnSpPr>
        <p:spPr>
          <a:xfrm>
            <a:off x="3866732" y="3799588"/>
            <a:ext cx="460849" cy="1538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7" name="Picture 46" descr="A circle with numbers and numbers&#10;&#10;AI-generated content may be incorrect.">
            <a:extLst>
              <a:ext uri="{FF2B5EF4-FFF2-40B4-BE49-F238E27FC236}">
                <a16:creationId xmlns:a16="http://schemas.microsoft.com/office/drawing/2014/main" id="{D02198DF-3793-750F-A004-E814B3FB5B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5325" y="3241968"/>
            <a:ext cx="1079189" cy="116015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235BE8D-0F48-C2CC-770E-01B28D4E21F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753" t="8211" r="9566" b="16252"/>
          <a:stretch/>
        </p:blipFill>
        <p:spPr>
          <a:xfrm>
            <a:off x="8325270" y="3228945"/>
            <a:ext cx="400110" cy="400110"/>
          </a:xfrm>
          <a:prstGeom prst="rect">
            <a:avLst/>
          </a:prstGeom>
        </p:spPr>
      </p:pic>
      <p:sp>
        <p:nvSpPr>
          <p:cNvPr id="49" name="Arrow: Down 48">
            <a:extLst>
              <a:ext uri="{FF2B5EF4-FFF2-40B4-BE49-F238E27FC236}">
                <a16:creationId xmlns:a16="http://schemas.microsoft.com/office/drawing/2014/main" id="{1630FA7D-4D55-CB09-DE40-F70240BD967C}"/>
              </a:ext>
            </a:extLst>
          </p:cNvPr>
          <p:cNvSpPr/>
          <p:nvPr/>
        </p:nvSpPr>
        <p:spPr>
          <a:xfrm>
            <a:off x="10668522" y="2120072"/>
            <a:ext cx="184748" cy="256033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84948E-DEEE-1C98-3C2F-E21542EC07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8352" y="4161634"/>
            <a:ext cx="3529312" cy="22299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C1DA76-65BC-DE00-5A6D-0D054615B3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87835" y="5276615"/>
            <a:ext cx="1553479" cy="12804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F2289F-0811-EEA4-1247-2B84AA06E7BC}"/>
              </a:ext>
            </a:extLst>
          </p:cNvPr>
          <p:cNvSpPr txBox="1"/>
          <p:nvPr/>
        </p:nvSpPr>
        <p:spPr>
          <a:xfrm>
            <a:off x="8270788" y="4546634"/>
            <a:ext cx="1783785" cy="584775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Sample </a:t>
            </a:r>
          </a:p>
          <a:p>
            <a:pPr algn="ctr"/>
            <a:r>
              <a:rPr lang="en-GB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Preparation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06001C-0199-51CD-0BBE-64EB45128701}"/>
              </a:ext>
            </a:extLst>
          </p:cNvPr>
          <p:cNvSpPr txBox="1"/>
          <p:nvPr/>
        </p:nvSpPr>
        <p:spPr>
          <a:xfrm>
            <a:off x="8270376" y="5197435"/>
            <a:ext cx="1783786" cy="58477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</a:t>
            </a:r>
          </a:p>
          <a:p>
            <a:pPr algn="ctr"/>
            <a:r>
              <a:rPr lang="en-GB"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Interpretation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512948-0FFE-2F63-EEB7-911601D49063}"/>
              </a:ext>
            </a:extLst>
          </p:cNvPr>
          <p:cNvSpPr txBox="1"/>
          <p:nvPr/>
        </p:nvSpPr>
        <p:spPr>
          <a:xfrm>
            <a:off x="8271645" y="5864077"/>
            <a:ext cx="1783786" cy="5847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 </a:t>
            </a:r>
          </a:p>
          <a:p>
            <a:pPr algn="ctr"/>
            <a:r>
              <a:rPr lang="en-GB"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Integration</a:t>
            </a: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E40BC057-1E21-5840-874F-6B59DC278A87}"/>
              </a:ext>
            </a:extLst>
          </p:cNvPr>
          <p:cNvSpPr/>
          <p:nvPr/>
        </p:nvSpPr>
        <p:spPr>
          <a:xfrm>
            <a:off x="7186319" y="4945882"/>
            <a:ext cx="432237" cy="849371"/>
          </a:xfrm>
          <a:prstGeom prst="rightArrow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266FE22-E98B-552F-5CF9-53705504C047}"/>
              </a:ext>
            </a:extLst>
          </p:cNvPr>
          <p:cNvSpPr txBox="1"/>
          <p:nvPr/>
        </p:nvSpPr>
        <p:spPr>
          <a:xfrm rot="16200000">
            <a:off x="7032580" y="5356990"/>
            <a:ext cx="1959267" cy="3385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457200" indent="-457200" algn="ctr">
              <a:buFont typeface="Wingdings" panose="05000000000000000000" pitchFamily="2" charset="2"/>
              <a:buChar char="ü"/>
            </a:lvl1pPr>
          </a:lstStyle>
          <a:p>
            <a:pPr marL="0" indent="0">
              <a:buNone/>
            </a:pPr>
            <a:r>
              <a:rPr lang="en-US" sz="1600" dirty="0">
                <a:cs typeface="Aptos Serif" panose="02020604070405020304" pitchFamily="18" charset="0"/>
              </a:rPr>
              <a:t>Uncertainty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66597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22" grpId="0" animBg="1"/>
      <p:bldP spid="25" grpId="0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CB691-E3FF-2954-794F-502D79586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224659-640C-8CB1-5466-D0825A182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B754E-F41B-414F-91C8-65A6A8698C7C}" type="slidenum">
              <a:rPr lang="en-GB" smtClean="0"/>
              <a:t>23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A4D7CD-8013-B1A5-C076-D3E54601E0C8}"/>
              </a:ext>
            </a:extLst>
          </p:cNvPr>
          <p:cNvSpPr txBox="1"/>
          <p:nvPr/>
        </p:nvSpPr>
        <p:spPr>
          <a:xfrm>
            <a:off x="6446634" y="1434591"/>
            <a:ext cx="1920508" cy="40011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Aptos Serif" panose="02020604070405020304" pitchFamily="18" charset="0"/>
                <a:cs typeface="Aptos Serif" panose="02020604070405020304" pitchFamily="18" charset="0"/>
              </a:rPr>
              <a:t>LC-GC-FID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FC8ED75-5A15-0941-1752-CF881A560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934" y="3085968"/>
            <a:ext cx="818701" cy="594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CED3D74-A20A-C109-4825-4470B84E4746}"/>
              </a:ext>
            </a:extLst>
          </p:cNvPr>
          <p:cNvSpPr txBox="1"/>
          <p:nvPr/>
        </p:nvSpPr>
        <p:spPr>
          <a:xfrm>
            <a:off x="2216042" y="86972"/>
            <a:ext cx="7880928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0070C0"/>
                </a:solidFill>
                <a:latin typeface="Amasis MT Pro Medium" panose="020B0604020202020204" pitchFamily="18" charset="0"/>
                <a:cs typeface="Alef" panose="00000500000000000000" pitchFamily="2" charset="-79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D875A"/>
                </a:solidFill>
                <a:effectLst/>
                <a:uLnTx/>
                <a:uFillTx/>
                <a:latin typeface="Amasis MT Pro Medium" panose="020B0604020202020204" pitchFamily="18" charset="0"/>
                <a:ea typeface="+mn-ea"/>
                <a:cs typeface="Alef" panose="00000500000000000000" pitchFamily="2" charset="-79"/>
              </a:rPr>
              <a:t>MOSH &amp; MOAH: Analytical Determination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D875A"/>
              </a:solidFill>
              <a:effectLst/>
              <a:uLnTx/>
              <a:uFillTx/>
              <a:latin typeface="Amasis MT Pro Medium" panose="020B0604020202020204" pitchFamily="18" charset="0"/>
              <a:ea typeface="+mn-ea"/>
              <a:cs typeface="Alef" panose="00000500000000000000" pitchFamily="2" charset="-79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718ED96-FDA1-CD54-E314-6878C8E3BCBF}"/>
              </a:ext>
            </a:extLst>
          </p:cNvPr>
          <p:cNvSpPr txBox="1"/>
          <p:nvPr/>
        </p:nvSpPr>
        <p:spPr>
          <a:xfrm>
            <a:off x="1715334" y="1280895"/>
            <a:ext cx="2984741" cy="5847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ptos Serif" panose="02020604070405020304" pitchFamily="18" charset="0"/>
                <a:cs typeface="Aptos Serif" panose="02020604070405020304" pitchFamily="18" charset="0"/>
              </a:rPr>
              <a:t>Sample dilution (e.g., fats and oil)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A34D467-BE96-F86D-BE8E-710706F20E0E}"/>
              </a:ext>
            </a:extLst>
          </p:cNvPr>
          <p:cNvCxnSpPr>
            <a:cxnSpLocks/>
          </p:cNvCxnSpPr>
          <p:nvPr/>
        </p:nvCxnSpPr>
        <p:spPr>
          <a:xfrm>
            <a:off x="4700075" y="1634838"/>
            <a:ext cx="174197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21A3A38-F710-3DC9-B01B-C46A15C443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1474" y="1166908"/>
            <a:ext cx="885343" cy="9541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2E7D1B-EE72-515A-5300-B75B361E265E}"/>
              </a:ext>
            </a:extLst>
          </p:cNvPr>
          <p:cNvSpPr txBox="1"/>
          <p:nvPr/>
        </p:nvSpPr>
        <p:spPr>
          <a:xfrm>
            <a:off x="1683154" y="6557216"/>
            <a:ext cx="10657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@Agree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A78B1C-4E4C-2D51-1F53-ECE3195E9303}"/>
              </a:ext>
            </a:extLst>
          </p:cNvPr>
          <p:cNvSpPr txBox="1"/>
          <p:nvPr/>
        </p:nvSpPr>
        <p:spPr>
          <a:xfrm>
            <a:off x="2341298" y="6580299"/>
            <a:ext cx="196965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u="none" strike="noStrike" baseline="0" dirty="0">
                <a:latin typeface="AdvOT65f8a23b.I"/>
              </a:rPr>
              <a:t>Anal. Chem. </a:t>
            </a:r>
            <a:r>
              <a:rPr lang="en-US" sz="800" b="0" i="0" u="none" strike="noStrike" baseline="0" dirty="0">
                <a:latin typeface="AdvOT46dcae81"/>
              </a:rPr>
              <a:t>2020, 92, 10076</a:t>
            </a:r>
            <a:r>
              <a:rPr lang="en-US" sz="800" b="0" i="0" u="none" strike="noStrike" baseline="0" dirty="0">
                <a:latin typeface="AdvOT8608a8d1+22"/>
              </a:rPr>
              <a:t>−</a:t>
            </a:r>
            <a:r>
              <a:rPr lang="en-US" sz="800" b="0" i="0" u="none" strike="noStrike" baseline="0" dirty="0">
                <a:latin typeface="AdvOT46dcae81"/>
              </a:rPr>
              <a:t>10082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1EAB08-F2DD-F306-3A15-86A4511DAD4A}"/>
              </a:ext>
            </a:extLst>
          </p:cNvPr>
          <p:cNvSpPr txBox="1"/>
          <p:nvPr/>
        </p:nvSpPr>
        <p:spPr>
          <a:xfrm>
            <a:off x="9665866" y="1157592"/>
            <a:ext cx="21733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1400" dirty="0"/>
              <a:t>Working range starting from </a:t>
            </a:r>
            <a:r>
              <a:rPr lang="en-US" sz="1400" b="1" dirty="0"/>
              <a:t>10 mg/kg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1400" dirty="0"/>
              <a:t>Max LC loading : </a:t>
            </a:r>
            <a:r>
              <a:rPr lang="en-US" sz="1400" b="1" dirty="0"/>
              <a:t>20 mg </a:t>
            </a:r>
            <a:r>
              <a:rPr lang="en-US" sz="1400" dirty="0"/>
              <a:t>of fat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C0A1F3-CCE8-629C-DAC9-8E21A402CDBA}"/>
              </a:ext>
            </a:extLst>
          </p:cNvPr>
          <p:cNvSpPr txBox="1"/>
          <p:nvPr/>
        </p:nvSpPr>
        <p:spPr>
          <a:xfrm>
            <a:off x="9665866" y="2366711"/>
            <a:ext cx="2287457" cy="3385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ssistant" panose="020F0502020204030204" pitchFamily="2" charset="-79"/>
                <a:cs typeface="Assistant" panose="020F0502020204030204" pitchFamily="2" charset="-79"/>
              </a:rPr>
              <a:t>↑ </a:t>
            </a:r>
            <a:r>
              <a:rPr lang="en-US" sz="1600" dirty="0"/>
              <a:t>Sensitivity </a:t>
            </a:r>
            <a:r>
              <a:rPr lang="en-US" sz="1200" dirty="0"/>
              <a:t>(2 mg/kg*)</a:t>
            </a: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EB244830-8926-4290-5EDC-78CA64B28241}"/>
              </a:ext>
            </a:extLst>
          </p:cNvPr>
          <p:cNvSpPr/>
          <p:nvPr/>
        </p:nvSpPr>
        <p:spPr>
          <a:xfrm>
            <a:off x="10752541" y="2979135"/>
            <a:ext cx="184748" cy="256033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15EEC7-A490-78E1-D72F-170E38171BC3}"/>
              </a:ext>
            </a:extLst>
          </p:cNvPr>
          <p:cNvSpPr txBox="1"/>
          <p:nvPr/>
        </p:nvSpPr>
        <p:spPr>
          <a:xfrm>
            <a:off x="6446634" y="2459237"/>
            <a:ext cx="1920508" cy="40011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Aptos Serif" panose="02020604070405020304" pitchFamily="18" charset="0"/>
                <a:cs typeface="Aptos Serif" panose="02020604070405020304" pitchFamily="18" charset="0"/>
              </a:rPr>
              <a:t>LC-GC-FID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662347-CC0E-033C-915F-4676A0F76A64}"/>
              </a:ext>
            </a:extLst>
          </p:cNvPr>
          <p:cNvSpPr txBox="1"/>
          <p:nvPr/>
        </p:nvSpPr>
        <p:spPr>
          <a:xfrm>
            <a:off x="1715334" y="2459237"/>
            <a:ext cx="2984741" cy="3385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ptos Serif" panose="02020604070405020304" pitchFamily="18" charset="0"/>
                <a:cs typeface="Aptos Serif" panose="02020604070405020304" pitchFamily="18" charset="0"/>
              </a:rPr>
              <a:t>EXTRACTION/ENRICHMENT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509C895-34C5-94C2-148C-36FDBFF926E8}"/>
              </a:ext>
            </a:extLst>
          </p:cNvPr>
          <p:cNvCxnSpPr>
            <a:cxnSpLocks/>
          </p:cNvCxnSpPr>
          <p:nvPr/>
        </p:nvCxnSpPr>
        <p:spPr>
          <a:xfrm>
            <a:off x="4700075" y="2659484"/>
            <a:ext cx="174197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F2555CDD-A0A0-D4F3-F74F-A874CE62B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681" y="2735265"/>
            <a:ext cx="818701" cy="594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 descr="A colorful circle with numbers&#10;&#10;AI-generated content may be incorrect.">
            <a:extLst>
              <a:ext uri="{FF2B5EF4-FFF2-40B4-BE49-F238E27FC236}">
                <a16:creationId xmlns:a16="http://schemas.microsoft.com/office/drawing/2014/main" id="{93491EF1-ED7C-8147-4214-6C03FE9240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1473" y="2120072"/>
            <a:ext cx="885343" cy="95645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1DF14E0-6DDF-7493-E81D-E14B4203ACB6}"/>
              </a:ext>
            </a:extLst>
          </p:cNvPr>
          <p:cNvSpPr txBox="1"/>
          <p:nvPr/>
        </p:nvSpPr>
        <p:spPr>
          <a:xfrm>
            <a:off x="10045396" y="2734478"/>
            <a:ext cx="178378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u="none" strike="noStrike" baseline="0" dirty="0">
                <a:latin typeface="Charis SIL"/>
              </a:rPr>
              <a:t>*Depends on the initial content of fat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E1C50E-2379-4388-2365-62AF2CCB29D0}"/>
              </a:ext>
            </a:extLst>
          </p:cNvPr>
          <p:cNvSpPr txBox="1"/>
          <p:nvPr/>
        </p:nvSpPr>
        <p:spPr>
          <a:xfrm>
            <a:off x="1710884" y="3568756"/>
            <a:ext cx="2155848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ptos Serif" panose="02020604070405020304" pitchFamily="18" charset="0"/>
                <a:cs typeface="Aptos Serif" panose="02020604070405020304" pitchFamily="18" charset="0"/>
              </a:rPr>
              <a:t>EXTRACTION/SAPONIFICATION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DFB5846-7B16-3225-7123-580FA7FA9881}"/>
              </a:ext>
            </a:extLst>
          </p:cNvPr>
          <p:cNvSpPr txBox="1"/>
          <p:nvPr/>
        </p:nvSpPr>
        <p:spPr>
          <a:xfrm>
            <a:off x="4327581" y="3645700"/>
            <a:ext cx="1920509" cy="3385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Aptos Serif" panose="02020604070405020304" pitchFamily="18" charset="0"/>
                <a:cs typeface="Aptos Serif" panose="02020604070405020304" pitchFamily="18" charset="0"/>
              </a:rPr>
              <a:t>PURIFICATION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45B6524-35DA-675A-BB5E-0DC50FC6CB15}"/>
              </a:ext>
            </a:extLst>
          </p:cNvPr>
          <p:cNvSpPr txBox="1"/>
          <p:nvPr/>
        </p:nvSpPr>
        <p:spPr>
          <a:xfrm>
            <a:off x="6442184" y="3614922"/>
            <a:ext cx="1920508" cy="40011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Aptos Serif" panose="02020604070405020304" pitchFamily="18" charset="0"/>
                <a:cs typeface="Aptos Serif" panose="02020604070405020304" pitchFamily="18" charset="0"/>
              </a:rPr>
              <a:t>LC-GC-FID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798995C-648F-2D52-EBF1-C3F097C4DDCB}"/>
              </a:ext>
            </a:extLst>
          </p:cNvPr>
          <p:cNvCxnSpPr>
            <a:cxnSpLocks/>
            <a:stCxn id="23" idx="3"/>
            <a:endCxn id="24" idx="1"/>
          </p:cNvCxnSpPr>
          <p:nvPr/>
        </p:nvCxnSpPr>
        <p:spPr>
          <a:xfrm>
            <a:off x="6248090" y="3814977"/>
            <a:ext cx="194094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E9C2993-3591-FDF5-0EC8-AE59EB89E79C}"/>
              </a:ext>
            </a:extLst>
          </p:cNvPr>
          <p:cNvCxnSpPr>
            <a:cxnSpLocks/>
            <a:endCxn id="23" idx="1"/>
          </p:cNvCxnSpPr>
          <p:nvPr/>
        </p:nvCxnSpPr>
        <p:spPr>
          <a:xfrm>
            <a:off x="3866732" y="3799588"/>
            <a:ext cx="460849" cy="1538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7" name="Picture 46" descr="A circle with numbers and numbers&#10;&#10;AI-generated content may be incorrect.">
            <a:extLst>
              <a:ext uri="{FF2B5EF4-FFF2-40B4-BE49-F238E27FC236}">
                <a16:creationId xmlns:a16="http://schemas.microsoft.com/office/drawing/2014/main" id="{ABDA3E60-7B26-D46A-E471-9844ABD9E0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6786" y="3220841"/>
            <a:ext cx="1043021" cy="112127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A75D0C6-56AD-59EF-E9E6-17184320B0B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753" t="8211" r="9566" b="16252"/>
          <a:stretch/>
        </p:blipFill>
        <p:spPr>
          <a:xfrm>
            <a:off x="8325270" y="3228945"/>
            <a:ext cx="400110" cy="40011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E2AA4CD-CD06-EF1C-4082-F08535435FE4}"/>
              </a:ext>
            </a:extLst>
          </p:cNvPr>
          <p:cNvSpPr txBox="1"/>
          <p:nvPr/>
        </p:nvSpPr>
        <p:spPr>
          <a:xfrm>
            <a:off x="9709541" y="3334835"/>
            <a:ext cx="2287457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ssistant" panose="020F0502020204030204" pitchFamily="2" charset="-79"/>
                <a:cs typeface="Assistant" panose="020F0502020204030204" pitchFamily="2" charset="-79"/>
              </a:rPr>
              <a:t>↑ </a:t>
            </a:r>
            <a:r>
              <a:rPr lang="en-US" sz="1600" dirty="0"/>
              <a:t>Applicability</a:t>
            </a:r>
          </a:p>
          <a:p>
            <a:pPr algn="ctr"/>
            <a:r>
              <a:rPr lang="en-US" sz="1600" dirty="0">
                <a:latin typeface="Assistant" panose="020F0502020204030204" pitchFamily="2" charset="-79"/>
                <a:cs typeface="Assistant" panose="020F0502020204030204" pitchFamily="2" charset="-79"/>
              </a:rPr>
              <a:t>≈ </a:t>
            </a:r>
            <a:r>
              <a:rPr lang="en-US" sz="1600" dirty="0"/>
              <a:t>Sensitivity </a:t>
            </a:r>
          </a:p>
          <a:p>
            <a:pPr algn="ctr"/>
            <a:r>
              <a:rPr lang="en-US" sz="1600" dirty="0">
                <a:latin typeface="Assistant" panose="020F0502020204030204" pitchFamily="2" charset="-79"/>
                <a:cs typeface="Assistant" panose="020F0502020204030204" pitchFamily="2" charset="-79"/>
              </a:rPr>
              <a:t>≈ ↑↓ </a:t>
            </a:r>
            <a:r>
              <a:rPr lang="en-US" sz="1600" dirty="0"/>
              <a:t>Accuracy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3738BBDC-1959-5061-A56E-EA445933A1B2}"/>
              </a:ext>
            </a:extLst>
          </p:cNvPr>
          <p:cNvSpPr/>
          <p:nvPr/>
        </p:nvSpPr>
        <p:spPr>
          <a:xfrm>
            <a:off x="10668522" y="2120072"/>
            <a:ext cx="184748" cy="256033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42510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4" grpId="0" animBg="1"/>
      <p:bldP spid="4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CBF92B-342C-05F9-67CB-EBF58E58B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34CF40-6F69-5615-19EE-AC91C1172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B754E-F41B-414F-91C8-65A6A8698C7C}" type="slidenum">
              <a:rPr lang="en-GB" smtClean="0"/>
              <a:t>24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361D30-B156-9DEF-2CB8-66AAB870360D}"/>
              </a:ext>
            </a:extLst>
          </p:cNvPr>
          <p:cNvSpPr txBox="1"/>
          <p:nvPr/>
        </p:nvSpPr>
        <p:spPr>
          <a:xfrm>
            <a:off x="1865009" y="1007526"/>
            <a:ext cx="2734534" cy="5847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ptos Serif" panose="02020604070405020304" pitchFamily="18" charset="0"/>
                <a:cs typeface="Aptos Serif" panose="02020604070405020304" pitchFamily="18" charset="0"/>
              </a:rPr>
              <a:t>EXTRACTION/SAPONIFICATION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95F645-284E-739C-C855-DA4C16D8ED38}"/>
              </a:ext>
            </a:extLst>
          </p:cNvPr>
          <p:cNvSpPr txBox="1"/>
          <p:nvPr/>
        </p:nvSpPr>
        <p:spPr>
          <a:xfrm>
            <a:off x="5230841" y="995298"/>
            <a:ext cx="2734533" cy="40011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Aptos Serif" panose="02020604070405020304" pitchFamily="18" charset="0"/>
                <a:cs typeface="Aptos Serif" panose="02020604070405020304" pitchFamily="18" charset="0"/>
              </a:rPr>
              <a:t>PURIFICATION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6A97E9-DA68-67C3-2740-1AA0F519F25E}"/>
              </a:ext>
            </a:extLst>
          </p:cNvPr>
          <p:cNvSpPr txBox="1"/>
          <p:nvPr/>
        </p:nvSpPr>
        <p:spPr>
          <a:xfrm>
            <a:off x="9153355" y="998903"/>
            <a:ext cx="1920508" cy="40011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Aptos Serif" panose="02020604070405020304" pitchFamily="18" charset="0"/>
                <a:cs typeface="Aptos Serif" panose="02020604070405020304" pitchFamily="18" charset="0"/>
              </a:rPr>
              <a:t>LC-GC-FID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4839E11-C3B8-2079-0A34-C245D74679AE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>
            <a:off x="7965374" y="1195353"/>
            <a:ext cx="1187981" cy="360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07A03C69-F75D-FC36-85C0-877B556FC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072" y="1611467"/>
            <a:ext cx="2293839" cy="13469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07397A-1605-A02C-3EA4-28DB6A4A67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8811" y="3094403"/>
            <a:ext cx="2420473" cy="12416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F9C834-470B-B4A7-12AD-CFE8BEBCF07F}"/>
              </a:ext>
            </a:extLst>
          </p:cNvPr>
          <p:cNvSpPr txBox="1"/>
          <p:nvPr/>
        </p:nvSpPr>
        <p:spPr>
          <a:xfrm>
            <a:off x="10690866" y="1730916"/>
            <a:ext cx="765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ptos Serif" panose="02020604070405020304" pitchFamily="18" charset="0"/>
                <a:cs typeface="Aptos Serif" panose="02020604070405020304" pitchFamily="18" charset="0"/>
              </a:rPr>
              <a:t>LC</a:t>
            </a:r>
            <a:endParaRPr lang="en-BE" b="1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3969B6-99CA-DCFC-73CF-689AFF87C2DA}"/>
              </a:ext>
            </a:extLst>
          </p:cNvPr>
          <p:cNvSpPr txBox="1"/>
          <p:nvPr/>
        </p:nvSpPr>
        <p:spPr>
          <a:xfrm>
            <a:off x="10674342" y="3322205"/>
            <a:ext cx="997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ptos Serif" panose="02020604070405020304" pitchFamily="18" charset="0"/>
                <a:cs typeface="Aptos Serif" panose="02020604070405020304" pitchFamily="18" charset="0"/>
              </a:rPr>
              <a:t>GC-FID</a:t>
            </a:r>
            <a:endParaRPr lang="en-BE" b="1"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83951D8-093F-8839-5C73-E61261DCED7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49618"/>
          <a:stretch>
            <a:fillRect/>
          </a:stretch>
        </p:blipFill>
        <p:spPr>
          <a:xfrm>
            <a:off x="5140535" y="1760290"/>
            <a:ext cx="2635144" cy="1474728"/>
          </a:xfrm>
          <a:prstGeom prst="rect">
            <a:avLst/>
          </a:prstGeom>
          <a:ln w="28575">
            <a:solidFill>
              <a:schemeClr val="accent1"/>
            </a:solidFill>
          </a:ln>
          <a:effectLst>
            <a:reflection endPos="0" dir="5400000" sy="-100000" algn="bl" rotWithShape="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B1B317-0CB8-1BBB-D62A-4DCE390B18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1299" y="1785992"/>
            <a:ext cx="1265038" cy="853696"/>
          </a:xfrm>
          <a:prstGeom prst="rect">
            <a:avLst/>
          </a:prstGeom>
        </p:spPr>
      </p:pic>
      <p:sp>
        <p:nvSpPr>
          <p:cNvPr id="28" name="CuadroTexto 30">
            <a:extLst>
              <a:ext uri="{FF2B5EF4-FFF2-40B4-BE49-F238E27FC236}">
                <a16:creationId xmlns:a16="http://schemas.microsoft.com/office/drawing/2014/main" id="{7BD7E9E6-FB6F-DBA5-C7A8-E1BC52969B33}"/>
              </a:ext>
            </a:extLst>
          </p:cNvPr>
          <p:cNvSpPr txBox="1"/>
          <p:nvPr/>
        </p:nvSpPr>
        <p:spPr>
          <a:xfrm>
            <a:off x="1755945" y="2670469"/>
            <a:ext cx="2734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Microwave-assisted saponification and extraction (</a:t>
            </a:r>
            <a:r>
              <a:rPr lang="en-US" sz="1400" i="1" dirty="0"/>
              <a:t>MASE</a:t>
            </a:r>
            <a:r>
              <a:rPr lang="en-US" sz="1400" dirty="0"/>
              <a:t>) method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26C9E69-5FA0-4554-56ED-DA0BB87A8C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934" y="3085968"/>
            <a:ext cx="818701" cy="594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5724683-643F-B741-B3E5-551E57DA6FDB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4599543" y="1190249"/>
            <a:ext cx="631298" cy="510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4F1F488-4F88-33F7-1E58-EE526DE24CE1}"/>
              </a:ext>
            </a:extLst>
          </p:cNvPr>
          <p:cNvSpPr txBox="1"/>
          <p:nvPr/>
        </p:nvSpPr>
        <p:spPr>
          <a:xfrm>
            <a:off x="2216042" y="86972"/>
            <a:ext cx="7880928" cy="95410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0070C0"/>
                </a:solidFill>
                <a:latin typeface="Amasis MT Pro Medium" panose="020B0604020202020204" pitchFamily="18" charset="0"/>
                <a:cs typeface="Alef" panose="00000500000000000000" pitchFamily="2" charset="-79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D875A"/>
                </a:solidFill>
                <a:effectLst/>
                <a:uLnTx/>
                <a:uFillTx/>
                <a:latin typeface="Amasis MT Pro Medium" panose="020B0604020202020204" pitchFamily="18" charset="0"/>
                <a:ea typeface="+mn-ea"/>
                <a:cs typeface="Alef" panose="00000500000000000000" pitchFamily="2" charset="-79"/>
              </a:rPr>
              <a:t>MOSH &amp; MOAH: Analytical Determination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2D875A"/>
                </a:solidFill>
              </a:rPr>
              <a:t>The Source of Uncertainty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D875A"/>
              </a:solidFill>
              <a:effectLst/>
              <a:uLnTx/>
              <a:uFillTx/>
              <a:latin typeface="Amasis MT Pro Medium" panose="020B0604020202020204" pitchFamily="18" charset="0"/>
              <a:ea typeface="+mn-ea"/>
              <a:cs typeface="Alef" panose="00000500000000000000" pitchFamily="2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33582D-B4DB-0AA3-48F5-5894589197C2}"/>
              </a:ext>
            </a:extLst>
          </p:cNvPr>
          <p:cNvSpPr txBox="1"/>
          <p:nvPr/>
        </p:nvSpPr>
        <p:spPr>
          <a:xfrm>
            <a:off x="3516711" y="3563971"/>
            <a:ext cx="2474705" cy="70788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Sample </a:t>
            </a:r>
          </a:p>
          <a:p>
            <a:pPr algn="ctr"/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Preparation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DCB058-B121-18DC-158F-FD951B477A87}"/>
              </a:ext>
            </a:extLst>
          </p:cNvPr>
          <p:cNvSpPr txBox="1"/>
          <p:nvPr/>
        </p:nvSpPr>
        <p:spPr>
          <a:xfrm>
            <a:off x="9453513" y="4563898"/>
            <a:ext cx="2474706" cy="70788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</a:t>
            </a:r>
          </a:p>
          <a:p>
            <a:pPr algn="ctr"/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Interpretation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3883BF-CDA6-425C-FE01-D62BD0526754}"/>
              </a:ext>
            </a:extLst>
          </p:cNvPr>
          <p:cNvSpPr txBox="1"/>
          <p:nvPr/>
        </p:nvSpPr>
        <p:spPr>
          <a:xfrm>
            <a:off x="9453513" y="5352595"/>
            <a:ext cx="2474706" cy="70788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 </a:t>
            </a:r>
          </a:p>
          <a:p>
            <a:pPr algn="ctr"/>
            <a:r>
              <a:rPr lang="en-GB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17077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06B442-F3A4-337D-BFA4-085F53001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4A340BF-3D40-6200-886F-8CED0D0D6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5009" y="1820562"/>
            <a:ext cx="2564116" cy="131538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582EF6-A701-614B-8575-710C42DB2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B754E-F41B-414F-91C8-65A6A8698C7C}" type="slidenum">
              <a:rPr lang="en-GB" smtClean="0"/>
              <a:t>25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D652D8-D505-FA45-F412-F55D2DEFE356}"/>
              </a:ext>
            </a:extLst>
          </p:cNvPr>
          <p:cNvSpPr txBox="1"/>
          <p:nvPr/>
        </p:nvSpPr>
        <p:spPr>
          <a:xfrm>
            <a:off x="1865009" y="1007526"/>
            <a:ext cx="2734534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>
                    <a:lumMod val="85000"/>
                  </a:schemeClr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EXTRACTION/SAPONIFICATION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7AD9D0-2437-BBB7-083B-DE8353D76C14}"/>
              </a:ext>
            </a:extLst>
          </p:cNvPr>
          <p:cNvSpPr txBox="1"/>
          <p:nvPr/>
        </p:nvSpPr>
        <p:spPr>
          <a:xfrm>
            <a:off x="5230841" y="995298"/>
            <a:ext cx="2734533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>
                    <a:lumMod val="85000"/>
                  </a:schemeClr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PURIFICATION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5546E4-00DF-2C0D-0FB9-E660C2315EA2}"/>
              </a:ext>
            </a:extLst>
          </p:cNvPr>
          <p:cNvSpPr txBox="1"/>
          <p:nvPr/>
        </p:nvSpPr>
        <p:spPr>
          <a:xfrm>
            <a:off x="9153355" y="998903"/>
            <a:ext cx="1920508" cy="40011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Aptos Serif" panose="02020604070405020304" pitchFamily="18" charset="0"/>
                <a:cs typeface="Aptos Serif" panose="02020604070405020304" pitchFamily="18" charset="0"/>
              </a:rPr>
              <a:t>LC-GC-FID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0DC005A-1F52-1FE0-1ECB-CCB004B4D08F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>
            <a:off x="7965374" y="1195353"/>
            <a:ext cx="1187981" cy="360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E8B92EB-AA62-B2AA-C673-79B6C559E03E}"/>
              </a:ext>
            </a:extLst>
          </p:cNvPr>
          <p:cNvSpPr txBox="1"/>
          <p:nvPr/>
        </p:nvSpPr>
        <p:spPr>
          <a:xfrm>
            <a:off x="3260851" y="1775024"/>
            <a:ext cx="1739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ptos Serif" panose="02020604070405020304" pitchFamily="18" charset="0"/>
                <a:cs typeface="Aptos Serif" panose="02020604070405020304" pitchFamily="18" charset="0"/>
              </a:rPr>
              <a:t>Ideal profile</a:t>
            </a:r>
            <a:endParaRPr lang="en-BE" b="1"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D28966C-D5A3-0FA8-D41D-5B9B78986044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4599543" y="1190249"/>
            <a:ext cx="631298" cy="510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C25A3B0-9531-1804-AC61-82A83DE5AEF3}"/>
              </a:ext>
            </a:extLst>
          </p:cNvPr>
          <p:cNvSpPr txBox="1"/>
          <p:nvPr/>
        </p:nvSpPr>
        <p:spPr>
          <a:xfrm>
            <a:off x="2216042" y="86972"/>
            <a:ext cx="7880928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0070C0"/>
                </a:solidFill>
                <a:latin typeface="Amasis MT Pro Medium" panose="020B0604020202020204" pitchFamily="18" charset="0"/>
                <a:cs typeface="Alef" panose="00000500000000000000" pitchFamily="2" charset="-79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D875A"/>
                </a:solidFill>
                <a:effectLst/>
                <a:uLnTx/>
                <a:uFillTx/>
                <a:latin typeface="Amasis MT Pro Medium" panose="020B0604020202020204" pitchFamily="18" charset="0"/>
                <a:ea typeface="+mn-ea"/>
                <a:cs typeface="Alef" panose="00000500000000000000" pitchFamily="2" charset="-79"/>
              </a:rPr>
              <a:t>MOSH &amp; MOAH: Analytical Determination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D875A"/>
              </a:solidFill>
              <a:effectLst/>
              <a:uLnTx/>
              <a:uFillTx/>
              <a:latin typeface="Amasis MT Pro Medium" panose="020B0604020202020204" pitchFamily="18" charset="0"/>
              <a:ea typeface="+mn-ea"/>
              <a:cs typeface="Alef" panose="00000500000000000000" pitchFamily="2" charset="-79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5073B03-EEF2-FDD1-1D17-4A17B820048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50261"/>
          <a:stretch>
            <a:fillRect/>
          </a:stretch>
        </p:blipFill>
        <p:spPr>
          <a:xfrm>
            <a:off x="5792578" y="5082937"/>
            <a:ext cx="2566314" cy="9073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F39759D-D52B-C3C4-D68A-8965D437638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51513"/>
          <a:stretch>
            <a:fillRect/>
          </a:stretch>
        </p:blipFill>
        <p:spPr>
          <a:xfrm>
            <a:off x="1995744" y="5096660"/>
            <a:ext cx="2704789" cy="9211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078100-5823-8987-7CF3-A1070656C89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50261"/>
          <a:stretch>
            <a:fillRect/>
          </a:stretch>
        </p:blipFill>
        <p:spPr>
          <a:xfrm>
            <a:off x="2638423" y="5643309"/>
            <a:ext cx="1410789" cy="36069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EB43301-2C43-0D4C-7C1D-522E0F45CBAC}"/>
              </a:ext>
            </a:extLst>
          </p:cNvPr>
          <p:cNvSpPr txBox="1"/>
          <p:nvPr/>
        </p:nvSpPr>
        <p:spPr>
          <a:xfrm>
            <a:off x="3394561" y="3438121"/>
            <a:ext cx="2460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without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MOSH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A609AF-041E-577D-F271-25E6BBA5B730}"/>
              </a:ext>
            </a:extLst>
          </p:cNvPr>
          <p:cNvSpPr txBox="1"/>
          <p:nvPr/>
        </p:nvSpPr>
        <p:spPr>
          <a:xfrm>
            <a:off x="1865009" y="3429000"/>
            <a:ext cx="182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NO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MOAH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21A46B-F35A-F087-9335-6D435089068D}"/>
              </a:ext>
            </a:extLst>
          </p:cNvPr>
          <p:cNvSpPr txBox="1"/>
          <p:nvPr/>
        </p:nvSpPr>
        <p:spPr>
          <a:xfrm>
            <a:off x="1865009" y="4292571"/>
            <a:ext cx="1161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MOSH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B55C4B5-F092-AB0A-DBE1-4B0FA1B6A51A}"/>
              </a:ext>
            </a:extLst>
          </p:cNvPr>
          <p:cNvSpPr txBox="1"/>
          <p:nvPr/>
        </p:nvSpPr>
        <p:spPr>
          <a:xfrm>
            <a:off x="2939801" y="4292571"/>
            <a:ext cx="2747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 4 ×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MOAH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815EFF-AE48-6B6B-C6D0-72BE90DD82F5}"/>
              </a:ext>
            </a:extLst>
          </p:cNvPr>
          <p:cNvSpPr txBox="1"/>
          <p:nvPr/>
        </p:nvSpPr>
        <p:spPr>
          <a:xfrm>
            <a:off x="2886616" y="524140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MOSH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AD9AE26-8160-1E77-B315-4281126C3BAB}"/>
              </a:ext>
            </a:extLst>
          </p:cNvPr>
          <p:cNvSpPr txBox="1"/>
          <p:nvPr/>
        </p:nvSpPr>
        <p:spPr>
          <a:xfrm>
            <a:off x="2903899" y="5713019"/>
            <a:ext cx="879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MOAH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C8268FD-2A16-13D5-7FB4-977C6BB5429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51513"/>
          <a:stretch>
            <a:fillRect/>
          </a:stretch>
        </p:blipFill>
        <p:spPr>
          <a:xfrm>
            <a:off x="6376303" y="5612820"/>
            <a:ext cx="1372056" cy="35675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31E791F-2A22-A81A-EA5D-BB4CD3C13DA2}"/>
              </a:ext>
            </a:extLst>
          </p:cNvPr>
          <p:cNvSpPr txBox="1"/>
          <p:nvPr/>
        </p:nvSpPr>
        <p:spPr>
          <a:xfrm>
            <a:off x="6708791" y="5679265"/>
            <a:ext cx="8265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MOSH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22ED145-6901-0161-E027-4264DFE96021}"/>
              </a:ext>
            </a:extLst>
          </p:cNvPr>
          <p:cNvSpPr txBox="1"/>
          <p:nvPr/>
        </p:nvSpPr>
        <p:spPr>
          <a:xfrm>
            <a:off x="6712046" y="5217427"/>
            <a:ext cx="737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MOAH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00CABC1-E5E5-D213-20DA-191B1F8FE6C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51513"/>
          <a:stretch>
            <a:fillRect/>
          </a:stretch>
        </p:blipFill>
        <p:spPr>
          <a:xfrm>
            <a:off x="8676197" y="5110475"/>
            <a:ext cx="2181991" cy="90734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0F8FA39-853F-6A7D-0BFC-376DD43BDAD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50261"/>
          <a:stretch>
            <a:fillRect/>
          </a:stretch>
        </p:blipFill>
        <p:spPr>
          <a:xfrm>
            <a:off x="10255623" y="5662180"/>
            <a:ext cx="1644185" cy="35528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93835AC6-58E7-481D-1260-236B06347043}"/>
              </a:ext>
            </a:extLst>
          </p:cNvPr>
          <p:cNvSpPr txBox="1"/>
          <p:nvPr/>
        </p:nvSpPr>
        <p:spPr>
          <a:xfrm>
            <a:off x="9436213" y="5365681"/>
            <a:ext cx="8334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MOSH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EF803E2-7B78-FF94-89E3-3D83427C6A8F}"/>
              </a:ext>
            </a:extLst>
          </p:cNvPr>
          <p:cNvSpPr txBox="1"/>
          <p:nvPr/>
        </p:nvSpPr>
        <p:spPr>
          <a:xfrm>
            <a:off x="10847123" y="5695555"/>
            <a:ext cx="9600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MOAH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1EF6D48-855E-B303-4F4A-9EBC54232BA1}"/>
              </a:ext>
            </a:extLst>
          </p:cNvPr>
          <p:cNvSpPr txBox="1"/>
          <p:nvPr/>
        </p:nvSpPr>
        <p:spPr>
          <a:xfrm>
            <a:off x="1832015" y="3850867"/>
            <a:ext cx="3740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Same volatility range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80AB21A-579F-D3A5-8F35-0AC41E2288CE}"/>
              </a:ext>
            </a:extLst>
          </p:cNvPr>
          <p:cNvSpPr txBox="1"/>
          <p:nvPr/>
        </p:nvSpPr>
        <p:spPr>
          <a:xfrm>
            <a:off x="6619469" y="3833190"/>
            <a:ext cx="4859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Most probably not MOAH, but interferences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CA4BC0E-24F7-F5C9-6B58-007F091CDABD}"/>
              </a:ext>
            </a:extLst>
          </p:cNvPr>
          <p:cNvCxnSpPr/>
          <p:nvPr/>
        </p:nvCxnSpPr>
        <p:spPr>
          <a:xfrm>
            <a:off x="1919544" y="6017819"/>
            <a:ext cx="29718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39C0CEE-33A9-34EC-F73B-7CA4B3CA642E}"/>
              </a:ext>
            </a:extLst>
          </p:cNvPr>
          <p:cNvCxnSpPr>
            <a:cxnSpLocks/>
          </p:cNvCxnSpPr>
          <p:nvPr/>
        </p:nvCxnSpPr>
        <p:spPr>
          <a:xfrm flipV="1">
            <a:off x="5805532" y="6004096"/>
            <a:ext cx="2633101" cy="726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6F97116-A21D-5916-E12E-963A4A9982CF}"/>
              </a:ext>
            </a:extLst>
          </p:cNvPr>
          <p:cNvCxnSpPr>
            <a:cxnSpLocks/>
          </p:cNvCxnSpPr>
          <p:nvPr/>
        </p:nvCxnSpPr>
        <p:spPr>
          <a:xfrm>
            <a:off x="8538072" y="6002268"/>
            <a:ext cx="3501528" cy="1205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F6A8889-C734-8615-EE83-7CDE92A1D5CD}"/>
              </a:ext>
            </a:extLst>
          </p:cNvPr>
          <p:cNvSpPr txBox="1"/>
          <p:nvPr/>
        </p:nvSpPr>
        <p:spPr>
          <a:xfrm>
            <a:off x="10998924" y="1488377"/>
            <a:ext cx="1136470" cy="46166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</a:t>
            </a:r>
          </a:p>
          <a:p>
            <a:pPr algn="ctr"/>
            <a:r>
              <a:rPr lang="en-GB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Interpretation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FA14D2-BD1D-96A7-B505-BFACBC559A8C}"/>
              </a:ext>
            </a:extLst>
          </p:cNvPr>
          <p:cNvSpPr txBox="1"/>
          <p:nvPr/>
        </p:nvSpPr>
        <p:spPr>
          <a:xfrm>
            <a:off x="10998924" y="1988395"/>
            <a:ext cx="1136470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 </a:t>
            </a:r>
          </a:p>
          <a:p>
            <a:pPr algn="ctr"/>
            <a:r>
              <a:rPr lang="en-GB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47624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5" grpId="0"/>
      <p:bldP spid="30" grpId="0"/>
      <p:bldP spid="31" grpId="0"/>
      <p:bldP spid="34" grpId="0"/>
      <p:bldP spid="36" grpId="0"/>
      <p:bldP spid="37" grpId="0"/>
      <p:bldP spid="3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A6AA9B-E8B4-CC3F-9DB9-065191E0D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8A05820-5A90-84E4-F5F1-D2095CF80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5009" y="1820562"/>
            <a:ext cx="2564116" cy="131538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EB01F6-7F6E-EB5D-4EA4-A4E095CFF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B754E-F41B-414F-91C8-65A6A8698C7C}" type="slidenum">
              <a:rPr lang="en-GB" smtClean="0"/>
              <a:t>26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44321C-889F-6F01-9CBB-1E7C36D65493}"/>
              </a:ext>
            </a:extLst>
          </p:cNvPr>
          <p:cNvSpPr txBox="1"/>
          <p:nvPr/>
        </p:nvSpPr>
        <p:spPr>
          <a:xfrm>
            <a:off x="1865009" y="1007526"/>
            <a:ext cx="2734534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>
                    <a:lumMod val="85000"/>
                  </a:schemeClr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EXTRACTION/SAPONIFICATION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9AE1FD-1040-5DA7-4908-63EE39046D88}"/>
              </a:ext>
            </a:extLst>
          </p:cNvPr>
          <p:cNvSpPr txBox="1"/>
          <p:nvPr/>
        </p:nvSpPr>
        <p:spPr>
          <a:xfrm>
            <a:off x="5230841" y="995298"/>
            <a:ext cx="2734533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>
                    <a:lumMod val="85000"/>
                  </a:schemeClr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PURIFICATION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4A3CFC-4436-DBB5-D3E7-E344315266C3}"/>
              </a:ext>
            </a:extLst>
          </p:cNvPr>
          <p:cNvSpPr txBox="1"/>
          <p:nvPr/>
        </p:nvSpPr>
        <p:spPr>
          <a:xfrm>
            <a:off x="9153355" y="998903"/>
            <a:ext cx="1920508" cy="40011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Aptos Serif" panose="02020604070405020304" pitchFamily="18" charset="0"/>
                <a:cs typeface="Aptos Serif" panose="02020604070405020304" pitchFamily="18" charset="0"/>
              </a:rPr>
              <a:t>LC-GC-FID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88BBECA-002A-2F17-7C95-9B8F292093BE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>
            <a:off x="7965374" y="1195353"/>
            <a:ext cx="1187981" cy="360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8DD0D57-EDA0-678E-6629-A4753B0E6ACF}"/>
              </a:ext>
            </a:extLst>
          </p:cNvPr>
          <p:cNvSpPr txBox="1"/>
          <p:nvPr/>
        </p:nvSpPr>
        <p:spPr>
          <a:xfrm>
            <a:off x="3260851" y="1775024"/>
            <a:ext cx="1739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ptos Serif" panose="02020604070405020304" pitchFamily="18" charset="0"/>
                <a:cs typeface="Aptos Serif" panose="02020604070405020304" pitchFamily="18" charset="0"/>
              </a:rPr>
              <a:t>Ideal profile</a:t>
            </a:r>
            <a:endParaRPr lang="en-BE" b="1"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0808832-D44F-3ED3-0495-F912369A24F7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4599543" y="1190249"/>
            <a:ext cx="631298" cy="510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63B9CFD-F474-9386-C0D9-313C8BAEE7A8}"/>
              </a:ext>
            </a:extLst>
          </p:cNvPr>
          <p:cNvSpPr txBox="1"/>
          <p:nvPr/>
        </p:nvSpPr>
        <p:spPr>
          <a:xfrm>
            <a:off x="2216042" y="86972"/>
            <a:ext cx="7880928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0070C0"/>
                </a:solidFill>
                <a:latin typeface="Amasis MT Pro Medium" panose="020B0604020202020204" pitchFamily="18" charset="0"/>
                <a:cs typeface="Alef" panose="00000500000000000000" pitchFamily="2" charset="-79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D875A"/>
                </a:solidFill>
                <a:effectLst/>
                <a:uLnTx/>
                <a:uFillTx/>
                <a:latin typeface="Amasis MT Pro Medium" panose="020B0604020202020204" pitchFamily="18" charset="0"/>
                <a:ea typeface="+mn-ea"/>
                <a:cs typeface="Alef" panose="00000500000000000000" pitchFamily="2" charset="-79"/>
              </a:rPr>
              <a:t>MOSH &amp; MOAH: Analytical Determination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D875A"/>
              </a:solidFill>
              <a:effectLst/>
              <a:uLnTx/>
              <a:uFillTx/>
              <a:latin typeface="Amasis MT Pro Medium" panose="020B0604020202020204" pitchFamily="18" charset="0"/>
              <a:ea typeface="+mn-ea"/>
              <a:cs typeface="Alef" panose="00000500000000000000" pitchFamily="2" charset="-79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4726B696-DDD5-0BBD-5434-3A5240B036B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-1" b="39382"/>
          <a:stretch>
            <a:fillRect/>
          </a:stretch>
        </p:blipFill>
        <p:spPr>
          <a:xfrm rot="21233156">
            <a:off x="1973761" y="4929139"/>
            <a:ext cx="2704789" cy="115163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BD23B7D-86A6-D354-3C37-9A56A67A7FA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29440"/>
          <a:stretch>
            <a:fillRect/>
          </a:stretch>
        </p:blipFill>
        <p:spPr>
          <a:xfrm rot="21233156">
            <a:off x="2612206" y="5476015"/>
            <a:ext cx="1410789" cy="51168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C70A157F-F155-1427-CD2A-BC79E2C15749}"/>
              </a:ext>
            </a:extLst>
          </p:cNvPr>
          <p:cNvSpPr txBox="1"/>
          <p:nvPr/>
        </p:nvSpPr>
        <p:spPr>
          <a:xfrm rot="21233156">
            <a:off x="2852359" y="507454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MOSH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7854D5B-2A0B-57A8-7AE2-A5F8032AC08A}"/>
              </a:ext>
            </a:extLst>
          </p:cNvPr>
          <p:cNvSpPr txBox="1"/>
          <p:nvPr/>
        </p:nvSpPr>
        <p:spPr>
          <a:xfrm rot="21233156">
            <a:off x="2869642" y="5546154"/>
            <a:ext cx="879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MOAH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60EA2CF-3C24-01FE-7B62-DD8DF186DA3A}"/>
              </a:ext>
            </a:extLst>
          </p:cNvPr>
          <p:cNvSpPr/>
          <p:nvPr/>
        </p:nvSpPr>
        <p:spPr>
          <a:xfrm>
            <a:off x="1836275" y="5927474"/>
            <a:ext cx="3053732" cy="4688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F6AFED64-9E1E-2033-CAD3-0D121B9143B6}"/>
              </a:ext>
            </a:extLst>
          </p:cNvPr>
          <p:cNvSpPr/>
          <p:nvPr/>
        </p:nvSpPr>
        <p:spPr>
          <a:xfrm>
            <a:off x="2016477" y="5687904"/>
            <a:ext cx="2822498" cy="257072"/>
          </a:xfrm>
          <a:custGeom>
            <a:avLst/>
            <a:gdLst>
              <a:gd name="connsiteX0" fmla="*/ 0 w 2822498"/>
              <a:gd name="connsiteY0" fmla="*/ 242304 h 257072"/>
              <a:gd name="connsiteX1" fmla="*/ 1791093 w 2822498"/>
              <a:gd name="connsiteY1" fmla="*/ 232877 h 257072"/>
              <a:gd name="connsiteX2" fmla="*/ 2686639 w 2822498"/>
              <a:gd name="connsiteY2" fmla="*/ 16060 h 257072"/>
              <a:gd name="connsiteX3" fmla="*/ 2818614 w 2822498"/>
              <a:gd name="connsiteY3" fmla="*/ 16060 h 257072"/>
              <a:gd name="connsiteX4" fmla="*/ 2818614 w 2822498"/>
              <a:gd name="connsiteY4" fmla="*/ 16060 h 257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2498" h="257072">
                <a:moveTo>
                  <a:pt x="0" y="242304"/>
                </a:moveTo>
                <a:cubicBezTo>
                  <a:pt x="671660" y="256444"/>
                  <a:pt x="1343320" y="270584"/>
                  <a:pt x="1791093" y="232877"/>
                </a:cubicBezTo>
                <a:cubicBezTo>
                  <a:pt x="2238866" y="195170"/>
                  <a:pt x="2515386" y="52196"/>
                  <a:pt x="2686639" y="16060"/>
                </a:cubicBezTo>
                <a:cubicBezTo>
                  <a:pt x="2857892" y="-20076"/>
                  <a:pt x="2818614" y="16060"/>
                  <a:pt x="2818614" y="16060"/>
                </a:cubicBezTo>
                <a:lnTo>
                  <a:pt x="2818614" y="16060"/>
                </a:lnTo>
              </a:path>
            </a:pathLst>
          </a:custGeom>
          <a:noFill/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Isosceles Triangle 60">
            <a:extLst>
              <a:ext uri="{FF2B5EF4-FFF2-40B4-BE49-F238E27FC236}">
                <a16:creationId xmlns:a16="http://schemas.microsoft.com/office/drawing/2014/main" id="{BF748936-A528-B729-204A-B37E13EB5463}"/>
              </a:ext>
            </a:extLst>
          </p:cNvPr>
          <p:cNvSpPr/>
          <p:nvPr/>
        </p:nvSpPr>
        <p:spPr>
          <a:xfrm>
            <a:off x="3776147" y="5720170"/>
            <a:ext cx="1106430" cy="257072"/>
          </a:xfrm>
          <a:prstGeom prst="triangle">
            <a:avLst>
              <a:gd name="adj" fmla="val 85975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8FABBE74-21D1-707A-DE1A-E351A7EA54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51513"/>
          <a:stretch>
            <a:fillRect/>
          </a:stretch>
        </p:blipFill>
        <p:spPr>
          <a:xfrm>
            <a:off x="2057748" y="3503918"/>
            <a:ext cx="2704789" cy="921159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C650ACE1-3A59-9183-7A3D-EAB55FBEFF5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50261"/>
          <a:stretch>
            <a:fillRect/>
          </a:stretch>
        </p:blipFill>
        <p:spPr>
          <a:xfrm>
            <a:off x="2700427" y="4050567"/>
            <a:ext cx="1410789" cy="360695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A4714EB5-9B3B-5271-3035-93461532AC32}"/>
              </a:ext>
            </a:extLst>
          </p:cNvPr>
          <p:cNvSpPr txBox="1"/>
          <p:nvPr/>
        </p:nvSpPr>
        <p:spPr>
          <a:xfrm>
            <a:off x="2948620" y="364866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MOSH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C52C8A2-9A2D-AE0A-CB08-3E7DCC7F5867}"/>
              </a:ext>
            </a:extLst>
          </p:cNvPr>
          <p:cNvSpPr txBox="1"/>
          <p:nvPr/>
        </p:nvSpPr>
        <p:spPr>
          <a:xfrm>
            <a:off x="2965903" y="4120277"/>
            <a:ext cx="879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MOAH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C28C495-A239-7DD9-6DD6-2A60B1B92041}"/>
              </a:ext>
            </a:extLst>
          </p:cNvPr>
          <p:cNvCxnSpPr/>
          <p:nvPr/>
        </p:nvCxnSpPr>
        <p:spPr>
          <a:xfrm>
            <a:off x="1981548" y="4425077"/>
            <a:ext cx="29718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D9C20C79-AEE2-0A16-00F1-D582EF8B17AD}"/>
              </a:ext>
            </a:extLst>
          </p:cNvPr>
          <p:cNvSpPr txBox="1"/>
          <p:nvPr/>
        </p:nvSpPr>
        <p:spPr>
          <a:xfrm>
            <a:off x="5893469" y="3052801"/>
            <a:ext cx="62926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MOSH vs MOAH </a:t>
            </a:r>
            <a:r>
              <a:rPr kumimoji="0" lang="fr-B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– No purification</a:t>
            </a:r>
          </a:p>
        </p:txBody>
      </p:sp>
      <p:pic>
        <p:nvPicPr>
          <p:cNvPr id="76" name="Content Placeholder 5">
            <a:extLst>
              <a:ext uri="{FF2B5EF4-FFF2-40B4-BE49-F238E27FC236}">
                <a16:creationId xmlns:a16="http://schemas.microsoft.com/office/drawing/2014/main" id="{6002A58D-09CA-D24E-C2C0-935E9013CB0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t="2793" b="-1"/>
          <a:stretch/>
        </p:blipFill>
        <p:spPr>
          <a:xfrm>
            <a:off x="5596027" y="3710055"/>
            <a:ext cx="6160777" cy="241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7" name="Picture 2">
            <a:extLst>
              <a:ext uri="{FF2B5EF4-FFF2-40B4-BE49-F238E27FC236}">
                <a16:creationId xmlns:a16="http://schemas.microsoft.com/office/drawing/2014/main" id="{529EC98C-C612-3A38-ED06-FEA6A70FF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027" y="3643953"/>
            <a:ext cx="6160777" cy="24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28842B00-8B47-90ED-BCC1-A7C62461AA34}"/>
              </a:ext>
            </a:extLst>
          </p:cNvPr>
          <p:cNvSpPr/>
          <p:nvPr/>
        </p:nvSpPr>
        <p:spPr>
          <a:xfrm>
            <a:off x="6731362" y="5320189"/>
            <a:ext cx="4884613" cy="338554"/>
          </a:xfrm>
          <a:custGeom>
            <a:avLst/>
            <a:gdLst>
              <a:gd name="connsiteX0" fmla="*/ 0 w 4884613"/>
              <a:gd name="connsiteY0" fmla="*/ 414955 h 414955"/>
              <a:gd name="connsiteX1" fmla="*/ 1013552 w 4884613"/>
              <a:gd name="connsiteY1" fmla="*/ 392921 h 414955"/>
              <a:gd name="connsiteX2" fmla="*/ 2886419 w 4884613"/>
              <a:gd name="connsiteY2" fmla="*/ 403938 h 414955"/>
              <a:gd name="connsiteX3" fmla="*/ 3404212 w 4884613"/>
              <a:gd name="connsiteY3" fmla="*/ 249702 h 414955"/>
              <a:gd name="connsiteX4" fmla="*/ 3613533 w 4884613"/>
              <a:gd name="connsiteY4" fmla="*/ 139533 h 414955"/>
              <a:gd name="connsiteX5" fmla="*/ 3988106 w 4884613"/>
              <a:gd name="connsiteY5" fmla="*/ 7331 h 414955"/>
              <a:gd name="connsiteX6" fmla="*/ 4461832 w 4884613"/>
              <a:gd name="connsiteY6" fmla="*/ 18348 h 414955"/>
              <a:gd name="connsiteX7" fmla="*/ 4858439 w 4884613"/>
              <a:gd name="connsiteY7" fmla="*/ 29364 h 414955"/>
              <a:gd name="connsiteX8" fmla="*/ 4814371 w 4884613"/>
              <a:gd name="connsiteY8" fmla="*/ 7331 h 414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84613" h="414955">
                <a:moveTo>
                  <a:pt x="0" y="414955"/>
                </a:moveTo>
                <a:lnTo>
                  <a:pt x="1013552" y="392921"/>
                </a:lnTo>
                <a:cubicBezTo>
                  <a:pt x="1494622" y="391085"/>
                  <a:pt x="2487976" y="427808"/>
                  <a:pt x="2886419" y="403938"/>
                </a:cubicBezTo>
                <a:cubicBezTo>
                  <a:pt x="3284862" y="380068"/>
                  <a:pt x="3283026" y="293769"/>
                  <a:pt x="3404212" y="249702"/>
                </a:cubicBezTo>
                <a:cubicBezTo>
                  <a:pt x="3525398" y="205635"/>
                  <a:pt x="3516217" y="179928"/>
                  <a:pt x="3613533" y="139533"/>
                </a:cubicBezTo>
                <a:cubicBezTo>
                  <a:pt x="3710849" y="99138"/>
                  <a:pt x="3846723" y="27528"/>
                  <a:pt x="3988106" y="7331"/>
                </a:cubicBezTo>
                <a:cubicBezTo>
                  <a:pt x="4129489" y="-12866"/>
                  <a:pt x="4316777" y="14676"/>
                  <a:pt x="4461832" y="18348"/>
                </a:cubicBezTo>
                <a:cubicBezTo>
                  <a:pt x="4606887" y="22020"/>
                  <a:pt x="4799683" y="31200"/>
                  <a:pt x="4858439" y="29364"/>
                </a:cubicBezTo>
                <a:cubicBezTo>
                  <a:pt x="4917195" y="27528"/>
                  <a:pt x="4865783" y="17429"/>
                  <a:pt x="4814371" y="7331"/>
                </a:cubicBezTo>
              </a:path>
            </a:pathLst>
          </a:custGeom>
          <a:ln w="38100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05F76D33-8166-04C1-092D-08FAD51D325E}"/>
              </a:ext>
            </a:extLst>
          </p:cNvPr>
          <p:cNvSpPr txBox="1"/>
          <p:nvPr/>
        </p:nvSpPr>
        <p:spPr>
          <a:xfrm>
            <a:off x="5174332" y="1648006"/>
            <a:ext cx="2017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Baseline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F311D91-66D3-AC9E-5E95-9DCB9EE69D25}"/>
              </a:ext>
            </a:extLst>
          </p:cNvPr>
          <p:cNvSpPr txBox="1"/>
          <p:nvPr/>
        </p:nvSpPr>
        <p:spPr>
          <a:xfrm>
            <a:off x="5162950" y="2072288"/>
            <a:ext cx="2263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Riding peaks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97831B-B84D-55BE-F95A-F3DEF636FB21}"/>
              </a:ext>
            </a:extLst>
          </p:cNvPr>
          <p:cNvSpPr txBox="1"/>
          <p:nvPr/>
        </p:nvSpPr>
        <p:spPr>
          <a:xfrm>
            <a:off x="10998924" y="1488377"/>
            <a:ext cx="1136470" cy="46166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</a:t>
            </a:r>
          </a:p>
          <a:p>
            <a:pPr algn="ctr"/>
            <a:r>
              <a:rPr lang="en-GB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Interpretation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198D2A-B3BE-1A61-0032-C869E2453BA8}"/>
              </a:ext>
            </a:extLst>
          </p:cNvPr>
          <p:cNvSpPr txBox="1"/>
          <p:nvPr/>
        </p:nvSpPr>
        <p:spPr>
          <a:xfrm>
            <a:off x="10998924" y="1988395"/>
            <a:ext cx="1136470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 </a:t>
            </a:r>
          </a:p>
          <a:p>
            <a:pPr algn="ctr"/>
            <a:r>
              <a:rPr lang="en-GB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7279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  <p:bldP spid="7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AA5B27-9BF2-50E5-2129-6862271DB4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48600FF-7D60-604C-0CD5-34FE05BB2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5009" y="1820562"/>
            <a:ext cx="2564116" cy="131538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60B1F8-E7A3-4B6B-4448-932EA5436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B754E-F41B-414F-91C8-65A6A8698C7C}" type="slidenum">
              <a:rPr lang="en-GB" smtClean="0"/>
              <a:t>27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8DCD91-1E1F-BF79-385B-976AD30402F8}"/>
              </a:ext>
            </a:extLst>
          </p:cNvPr>
          <p:cNvSpPr txBox="1"/>
          <p:nvPr/>
        </p:nvSpPr>
        <p:spPr>
          <a:xfrm>
            <a:off x="1865009" y="1007526"/>
            <a:ext cx="2734534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>
                    <a:lumMod val="85000"/>
                  </a:schemeClr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EXTRACTION/SAPONIFICATION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E7E942-F996-C3AA-039B-AA800BB4EB32}"/>
              </a:ext>
            </a:extLst>
          </p:cNvPr>
          <p:cNvSpPr txBox="1"/>
          <p:nvPr/>
        </p:nvSpPr>
        <p:spPr>
          <a:xfrm>
            <a:off x="5230841" y="995298"/>
            <a:ext cx="2734533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>
                    <a:lumMod val="85000"/>
                  </a:schemeClr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PURIFICATION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8A1E10-1C7A-123E-23E5-8A18CC2E2A2A}"/>
              </a:ext>
            </a:extLst>
          </p:cNvPr>
          <p:cNvSpPr txBox="1"/>
          <p:nvPr/>
        </p:nvSpPr>
        <p:spPr>
          <a:xfrm>
            <a:off x="9153355" y="998903"/>
            <a:ext cx="1920508" cy="40011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Aptos Serif" panose="02020604070405020304" pitchFamily="18" charset="0"/>
                <a:cs typeface="Aptos Serif" panose="02020604070405020304" pitchFamily="18" charset="0"/>
              </a:rPr>
              <a:t>LC-GC-FID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D3CF5F8-6E5D-167E-6A9D-4F193DD8CDF4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>
            <a:off x="7965374" y="1195353"/>
            <a:ext cx="1187981" cy="360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137E46C-B985-CF75-17E6-28134BA0DB0E}"/>
              </a:ext>
            </a:extLst>
          </p:cNvPr>
          <p:cNvSpPr txBox="1"/>
          <p:nvPr/>
        </p:nvSpPr>
        <p:spPr>
          <a:xfrm>
            <a:off x="3260851" y="1775024"/>
            <a:ext cx="1739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ptos Serif" panose="02020604070405020304" pitchFamily="18" charset="0"/>
                <a:cs typeface="Aptos Serif" panose="02020604070405020304" pitchFamily="18" charset="0"/>
              </a:rPr>
              <a:t>Ideal profile</a:t>
            </a:r>
            <a:endParaRPr lang="en-BE" b="1"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0DAFC26-6CC6-FA2A-BDB0-D1C50C3999BC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4599543" y="1190249"/>
            <a:ext cx="631298" cy="510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37E1D42-A29B-6003-B6AF-3EAB17FD1852}"/>
              </a:ext>
            </a:extLst>
          </p:cNvPr>
          <p:cNvSpPr txBox="1"/>
          <p:nvPr/>
        </p:nvSpPr>
        <p:spPr>
          <a:xfrm>
            <a:off x="2216042" y="86972"/>
            <a:ext cx="7880928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0070C0"/>
                </a:solidFill>
                <a:latin typeface="Amasis MT Pro Medium" panose="020B0604020202020204" pitchFamily="18" charset="0"/>
                <a:cs typeface="Alef" panose="00000500000000000000" pitchFamily="2" charset="-79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D875A"/>
                </a:solidFill>
                <a:effectLst/>
                <a:uLnTx/>
                <a:uFillTx/>
                <a:latin typeface="Amasis MT Pro Medium" panose="020B0604020202020204" pitchFamily="18" charset="0"/>
                <a:ea typeface="+mn-ea"/>
                <a:cs typeface="Alef" panose="00000500000000000000" pitchFamily="2" charset="-79"/>
              </a:rPr>
              <a:t>MOSH &amp; MOAH: Analytical Determination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D875A"/>
              </a:solidFill>
              <a:effectLst/>
              <a:uLnTx/>
              <a:uFillTx/>
              <a:latin typeface="Amasis MT Pro Medium" panose="020B0604020202020204" pitchFamily="18" charset="0"/>
              <a:ea typeface="+mn-ea"/>
              <a:cs typeface="Alef" panose="00000500000000000000" pitchFamily="2" charset="-79"/>
            </a:endParaRP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4FC51C2D-8C1D-613E-28A9-9F1A82D49B6D}"/>
              </a:ext>
            </a:extLst>
          </p:cNvPr>
          <p:cNvSpPr/>
          <p:nvPr/>
        </p:nvSpPr>
        <p:spPr>
          <a:xfrm>
            <a:off x="5040908" y="4610224"/>
            <a:ext cx="45719" cy="1006823"/>
          </a:xfrm>
          <a:prstGeom prst="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D3C2B14D-3A37-2E55-BEEC-2F602301283C}"/>
              </a:ext>
            </a:extLst>
          </p:cNvPr>
          <p:cNvSpPr/>
          <p:nvPr/>
        </p:nvSpPr>
        <p:spPr>
          <a:xfrm>
            <a:off x="5202227" y="4581697"/>
            <a:ext cx="45719" cy="1006823"/>
          </a:xfrm>
          <a:prstGeom prst="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D552446F-29C2-8414-2082-505FEB8003F9}"/>
              </a:ext>
            </a:extLst>
          </p:cNvPr>
          <p:cNvSpPr/>
          <p:nvPr/>
        </p:nvSpPr>
        <p:spPr>
          <a:xfrm>
            <a:off x="5461308" y="4597920"/>
            <a:ext cx="45719" cy="1006823"/>
          </a:xfrm>
          <a:prstGeom prst="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D398BAE0-C3EE-7E70-F943-B48D08BC3715}"/>
              </a:ext>
            </a:extLst>
          </p:cNvPr>
          <p:cNvSpPr/>
          <p:nvPr/>
        </p:nvSpPr>
        <p:spPr>
          <a:xfrm>
            <a:off x="5613708" y="4657897"/>
            <a:ext cx="45719" cy="1006823"/>
          </a:xfrm>
          <a:prstGeom prst="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CB889320-19BF-6258-102F-205FA9E2BC2E}"/>
              </a:ext>
            </a:extLst>
          </p:cNvPr>
          <p:cNvSpPr/>
          <p:nvPr/>
        </p:nvSpPr>
        <p:spPr>
          <a:xfrm>
            <a:off x="5842308" y="4713523"/>
            <a:ext cx="45719" cy="1006823"/>
          </a:xfrm>
          <a:prstGeom prst="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73E9FFAD-665E-C089-6B42-16790F9885A1}"/>
              </a:ext>
            </a:extLst>
          </p:cNvPr>
          <p:cNvSpPr/>
          <p:nvPr/>
        </p:nvSpPr>
        <p:spPr>
          <a:xfrm>
            <a:off x="4851708" y="4674120"/>
            <a:ext cx="45719" cy="1006823"/>
          </a:xfrm>
          <a:prstGeom prst="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7C000011-2F5D-445E-44CF-6288C869F0AA}"/>
              </a:ext>
            </a:extLst>
          </p:cNvPr>
          <p:cNvSpPr/>
          <p:nvPr/>
        </p:nvSpPr>
        <p:spPr>
          <a:xfrm>
            <a:off x="4736623" y="4754671"/>
            <a:ext cx="45719" cy="1006823"/>
          </a:xfrm>
          <a:prstGeom prst="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E7ED24C3-72B7-7A6D-D3E8-2538F0287DAF}"/>
              </a:ext>
            </a:extLst>
          </p:cNvPr>
          <p:cNvSpPr/>
          <p:nvPr/>
        </p:nvSpPr>
        <p:spPr>
          <a:xfrm>
            <a:off x="5994708" y="4810297"/>
            <a:ext cx="45719" cy="1006823"/>
          </a:xfrm>
          <a:prstGeom prst="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Isosceles Triangle 41">
            <a:extLst>
              <a:ext uri="{FF2B5EF4-FFF2-40B4-BE49-F238E27FC236}">
                <a16:creationId xmlns:a16="http://schemas.microsoft.com/office/drawing/2014/main" id="{9F83E322-C012-490D-5B62-0A761AED29FA}"/>
              </a:ext>
            </a:extLst>
          </p:cNvPr>
          <p:cNvSpPr/>
          <p:nvPr/>
        </p:nvSpPr>
        <p:spPr>
          <a:xfrm>
            <a:off x="2574755" y="4120614"/>
            <a:ext cx="45719" cy="1006823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Isosceles Triangle 42">
            <a:extLst>
              <a:ext uri="{FF2B5EF4-FFF2-40B4-BE49-F238E27FC236}">
                <a16:creationId xmlns:a16="http://schemas.microsoft.com/office/drawing/2014/main" id="{FA71232F-63C4-1567-CBB4-329A05066023}"/>
              </a:ext>
            </a:extLst>
          </p:cNvPr>
          <p:cNvSpPr/>
          <p:nvPr/>
        </p:nvSpPr>
        <p:spPr>
          <a:xfrm>
            <a:off x="2749442" y="4077686"/>
            <a:ext cx="45719" cy="1006823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A17F6C24-6AA2-7611-0405-4968ED52586A}"/>
              </a:ext>
            </a:extLst>
          </p:cNvPr>
          <p:cNvSpPr/>
          <p:nvPr/>
        </p:nvSpPr>
        <p:spPr>
          <a:xfrm>
            <a:off x="3008523" y="4093909"/>
            <a:ext cx="45719" cy="1006823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Isosceles Triangle 44">
            <a:extLst>
              <a:ext uri="{FF2B5EF4-FFF2-40B4-BE49-F238E27FC236}">
                <a16:creationId xmlns:a16="http://schemas.microsoft.com/office/drawing/2014/main" id="{C87FA35A-9F98-87F8-ACFA-347A36127A23}"/>
              </a:ext>
            </a:extLst>
          </p:cNvPr>
          <p:cNvSpPr/>
          <p:nvPr/>
        </p:nvSpPr>
        <p:spPr>
          <a:xfrm>
            <a:off x="3160923" y="4153886"/>
            <a:ext cx="45719" cy="1006823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Isosceles Triangle 45">
            <a:extLst>
              <a:ext uri="{FF2B5EF4-FFF2-40B4-BE49-F238E27FC236}">
                <a16:creationId xmlns:a16="http://schemas.microsoft.com/office/drawing/2014/main" id="{69754CE8-01FD-0F75-E3F5-5D6D83C7F46A}"/>
              </a:ext>
            </a:extLst>
          </p:cNvPr>
          <p:cNvSpPr/>
          <p:nvPr/>
        </p:nvSpPr>
        <p:spPr>
          <a:xfrm>
            <a:off x="3389523" y="4209512"/>
            <a:ext cx="45719" cy="1006823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Isosceles Triangle 46">
            <a:extLst>
              <a:ext uri="{FF2B5EF4-FFF2-40B4-BE49-F238E27FC236}">
                <a16:creationId xmlns:a16="http://schemas.microsoft.com/office/drawing/2014/main" id="{D70082C8-59FB-068C-0833-C6486F645596}"/>
              </a:ext>
            </a:extLst>
          </p:cNvPr>
          <p:cNvSpPr/>
          <p:nvPr/>
        </p:nvSpPr>
        <p:spPr>
          <a:xfrm>
            <a:off x="2398923" y="4170109"/>
            <a:ext cx="45719" cy="1006823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Isosceles Triangle 47">
            <a:extLst>
              <a:ext uri="{FF2B5EF4-FFF2-40B4-BE49-F238E27FC236}">
                <a16:creationId xmlns:a16="http://schemas.microsoft.com/office/drawing/2014/main" id="{8D3E6948-29EC-CDAE-99EA-976D84408C6A}"/>
              </a:ext>
            </a:extLst>
          </p:cNvPr>
          <p:cNvSpPr/>
          <p:nvPr/>
        </p:nvSpPr>
        <p:spPr>
          <a:xfrm>
            <a:off x="2193183" y="4272414"/>
            <a:ext cx="45719" cy="1006823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Isosceles Triangle 48">
            <a:extLst>
              <a:ext uri="{FF2B5EF4-FFF2-40B4-BE49-F238E27FC236}">
                <a16:creationId xmlns:a16="http://schemas.microsoft.com/office/drawing/2014/main" id="{921DEB09-C488-B354-CD75-7E5DFDDD5092}"/>
              </a:ext>
            </a:extLst>
          </p:cNvPr>
          <p:cNvSpPr/>
          <p:nvPr/>
        </p:nvSpPr>
        <p:spPr>
          <a:xfrm>
            <a:off x="3541923" y="4306286"/>
            <a:ext cx="45719" cy="1006823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11B93E35-D237-49CD-DFFF-B1225661BE9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51513"/>
          <a:stretch>
            <a:fillRect/>
          </a:stretch>
        </p:blipFill>
        <p:spPr>
          <a:xfrm>
            <a:off x="1821715" y="5073684"/>
            <a:ext cx="2103335" cy="85796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4FA2FFD3-3C0B-AA18-4E0B-2DA4EF1125E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50261"/>
          <a:stretch>
            <a:fillRect/>
          </a:stretch>
        </p:blipFill>
        <p:spPr>
          <a:xfrm>
            <a:off x="4667256" y="5569373"/>
            <a:ext cx="1410789" cy="360695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0CB86106-2F9D-53F3-523F-F232408B4286}"/>
              </a:ext>
            </a:extLst>
          </p:cNvPr>
          <p:cNvSpPr txBox="1"/>
          <p:nvPr/>
        </p:nvSpPr>
        <p:spPr>
          <a:xfrm>
            <a:off x="2454390" y="550763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MOSH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147B587-159D-7B24-B537-DC777BA9C42D}"/>
              </a:ext>
            </a:extLst>
          </p:cNvPr>
          <p:cNvSpPr txBox="1"/>
          <p:nvPr/>
        </p:nvSpPr>
        <p:spPr>
          <a:xfrm>
            <a:off x="4932732" y="5639083"/>
            <a:ext cx="879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MOAH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10EA91D-159D-7A19-6DD8-824F3233EB69}"/>
              </a:ext>
            </a:extLst>
          </p:cNvPr>
          <p:cNvCxnSpPr>
            <a:cxnSpLocks/>
          </p:cNvCxnSpPr>
          <p:nvPr/>
        </p:nvCxnSpPr>
        <p:spPr>
          <a:xfrm flipV="1">
            <a:off x="1741307" y="5928107"/>
            <a:ext cx="2327990" cy="1106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509C203-52E4-C348-B9ED-D52FC38AE91A}"/>
              </a:ext>
            </a:extLst>
          </p:cNvPr>
          <p:cNvCxnSpPr>
            <a:cxnSpLocks/>
          </p:cNvCxnSpPr>
          <p:nvPr/>
        </p:nvCxnSpPr>
        <p:spPr>
          <a:xfrm>
            <a:off x="4198265" y="5926237"/>
            <a:ext cx="2194560" cy="2586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D44AC800-E6BE-D935-DBAD-D7E87E3BE9B2}"/>
              </a:ext>
            </a:extLst>
          </p:cNvPr>
          <p:cNvSpPr txBox="1"/>
          <p:nvPr/>
        </p:nvSpPr>
        <p:spPr>
          <a:xfrm>
            <a:off x="5174332" y="1648006"/>
            <a:ext cx="2017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Baseline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872B879-A556-D84B-A39F-698DEAF3CB8C}"/>
              </a:ext>
            </a:extLst>
          </p:cNvPr>
          <p:cNvSpPr txBox="1"/>
          <p:nvPr/>
        </p:nvSpPr>
        <p:spPr>
          <a:xfrm>
            <a:off x="5174332" y="2095071"/>
            <a:ext cx="2263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Riding peaks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1DB40B5-1938-5018-7806-F4E86364AE0F}"/>
              </a:ext>
            </a:extLst>
          </p:cNvPr>
          <p:cNvSpPr txBox="1"/>
          <p:nvPr/>
        </p:nvSpPr>
        <p:spPr>
          <a:xfrm>
            <a:off x="4258281" y="3210833"/>
            <a:ext cx="4895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Trimming or not the riding peaks? And how?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AE4D47-CA80-43C3-15F8-E67C3A060217}"/>
              </a:ext>
            </a:extLst>
          </p:cNvPr>
          <p:cNvSpPr txBox="1"/>
          <p:nvPr/>
        </p:nvSpPr>
        <p:spPr>
          <a:xfrm>
            <a:off x="10998924" y="1488377"/>
            <a:ext cx="1136470" cy="46166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</a:t>
            </a:r>
          </a:p>
          <a:p>
            <a:pPr algn="ctr"/>
            <a:r>
              <a:rPr lang="en-GB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Interpretation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41EE29-1943-DE84-D5C0-DB4EE8F76519}"/>
              </a:ext>
            </a:extLst>
          </p:cNvPr>
          <p:cNvSpPr txBox="1"/>
          <p:nvPr/>
        </p:nvSpPr>
        <p:spPr>
          <a:xfrm>
            <a:off x="10998924" y="1988395"/>
            <a:ext cx="1136470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 </a:t>
            </a:r>
          </a:p>
          <a:p>
            <a:pPr algn="ctr"/>
            <a:r>
              <a:rPr lang="en-GB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35397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1" grpId="0" animBg="1"/>
      <p:bldP spid="24" grpId="0" animBg="1"/>
      <p:bldP spid="28" grpId="0" animBg="1"/>
      <p:bldP spid="35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6" grpId="0"/>
      <p:bldP spid="57" grpId="0"/>
      <p:bldP spid="3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E1B86-F851-EDD7-CEAF-B1E99D47D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B4E1928-A483-C774-BEF4-6F79BECFB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5009" y="1820562"/>
            <a:ext cx="2564116" cy="131538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8DD6B2-8519-8C16-9A4B-E68E093AA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B754E-F41B-414F-91C8-65A6A8698C7C}" type="slidenum">
              <a:rPr lang="en-GB" smtClean="0"/>
              <a:t>28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4E8397-6562-BB5C-6965-FB91F4A22C97}"/>
              </a:ext>
            </a:extLst>
          </p:cNvPr>
          <p:cNvSpPr txBox="1"/>
          <p:nvPr/>
        </p:nvSpPr>
        <p:spPr>
          <a:xfrm>
            <a:off x="1865009" y="1007526"/>
            <a:ext cx="2734534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>
                    <a:lumMod val="85000"/>
                  </a:schemeClr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EXTRACTION/SAPONIFICATION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3C388D-5958-86B3-7731-D956DB770962}"/>
              </a:ext>
            </a:extLst>
          </p:cNvPr>
          <p:cNvSpPr txBox="1"/>
          <p:nvPr/>
        </p:nvSpPr>
        <p:spPr>
          <a:xfrm>
            <a:off x="5230841" y="995298"/>
            <a:ext cx="2734533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>
                    <a:lumMod val="85000"/>
                  </a:schemeClr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PURIFICATION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C95970-F1FF-D93E-7A5A-93A923A2E1CD}"/>
              </a:ext>
            </a:extLst>
          </p:cNvPr>
          <p:cNvSpPr txBox="1"/>
          <p:nvPr/>
        </p:nvSpPr>
        <p:spPr>
          <a:xfrm>
            <a:off x="9153355" y="998903"/>
            <a:ext cx="1920508" cy="40011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Aptos Serif" panose="02020604070405020304" pitchFamily="18" charset="0"/>
                <a:cs typeface="Aptos Serif" panose="02020604070405020304" pitchFamily="18" charset="0"/>
              </a:rPr>
              <a:t>LC-GC-FID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6E1A531-6693-4FBB-090A-54C81BF2ED3A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>
            <a:off x="7965374" y="1195353"/>
            <a:ext cx="1187981" cy="360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1F3BB30-4081-7550-BF29-C03019AB8C13}"/>
              </a:ext>
            </a:extLst>
          </p:cNvPr>
          <p:cNvSpPr txBox="1"/>
          <p:nvPr/>
        </p:nvSpPr>
        <p:spPr>
          <a:xfrm>
            <a:off x="3260851" y="1775024"/>
            <a:ext cx="1739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ptos Serif" panose="02020604070405020304" pitchFamily="18" charset="0"/>
                <a:cs typeface="Aptos Serif" panose="02020604070405020304" pitchFamily="18" charset="0"/>
              </a:rPr>
              <a:t>Ideal profile</a:t>
            </a:r>
            <a:endParaRPr lang="en-BE" b="1"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3F44E9F-4BBE-5A6E-9629-2AE36F8A6E1C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4599543" y="1190249"/>
            <a:ext cx="631298" cy="510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0370C29-5553-E0C9-EBC4-3A80D89DF727}"/>
              </a:ext>
            </a:extLst>
          </p:cNvPr>
          <p:cNvSpPr txBox="1"/>
          <p:nvPr/>
        </p:nvSpPr>
        <p:spPr>
          <a:xfrm>
            <a:off x="2216042" y="86972"/>
            <a:ext cx="7880928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0070C0"/>
                </a:solidFill>
                <a:latin typeface="Amasis MT Pro Medium" panose="020B0604020202020204" pitchFamily="18" charset="0"/>
                <a:cs typeface="Alef" panose="00000500000000000000" pitchFamily="2" charset="-79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D875A"/>
                </a:solidFill>
                <a:effectLst/>
                <a:uLnTx/>
                <a:uFillTx/>
                <a:latin typeface="Amasis MT Pro Medium" panose="020B0604020202020204" pitchFamily="18" charset="0"/>
                <a:ea typeface="+mn-ea"/>
                <a:cs typeface="Alef" panose="00000500000000000000" pitchFamily="2" charset="-79"/>
              </a:rPr>
              <a:t>MOSH &amp; MOAH: Analytical Determination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D875A"/>
              </a:solidFill>
              <a:effectLst/>
              <a:uLnTx/>
              <a:uFillTx/>
              <a:latin typeface="Amasis MT Pro Medium" panose="020B0604020202020204" pitchFamily="18" charset="0"/>
              <a:ea typeface="+mn-ea"/>
              <a:cs typeface="Alef" panose="00000500000000000000" pitchFamily="2" charset="-79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20415C3-9A8C-5578-BE3C-01BAA8269D63}"/>
              </a:ext>
            </a:extLst>
          </p:cNvPr>
          <p:cNvSpPr txBox="1"/>
          <p:nvPr/>
        </p:nvSpPr>
        <p:spPr>
          <a:xfrm>
            <a:off x="4258281" y="3210833"/>
            <a:ext cx="4895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Trimming or not the riding peaks? And how?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A716817-3CA2-78F7-1A33-C3C6EF1022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47" r="9637" b="55656"/>
          <a:stretch>
            <a:fillRect/>
          </a:stretch>
        </p:blipFill>
        <p:spPr>
          <a:xfrm>
            <a:off x="1880482" y="4206894"/>
            <a:ext cx="3487292" cy="18960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2E6E11E-DF8C-AB79-B79B-6AEB68526DD5}"/>
              </a:ext>
            </a:extLst>
          </p:cNvPr>
          <p:cNvSpPr txBox="1"/>
          <p:nvPr/>
        </p:nvSpPr>
        <p:spPr>
          <a:xfrm>
            <a:off x="1806304" y="6119841"/>
            <a:ext cx="5586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u="sng" dirty="0"/>
              <a:t>Natural alkanes</a:t>
            </a:r>
            <a:r>
              <a:rPr lang="en-GB" dirty="0"/>
              <a:t>: primarily odd-chain in the ≥C</a:t>
            </a:r>
            <a:r>
              <a:rPr lang="en-GB" baseline="-25000" dirty="0"/>
              <a:t>21</a:t>
            </a:r>
            <a:endParaRPr lang="en-GB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81A1F6A-10CF-F44A-56DC-924038D7E6D2}"/>
              </a:ext>
            </a:extLst>
          </p:cNvPr>
          <p:cNvSpPr txBox="1"/>
          <p:nvPr/>
        </p:nvSpPr>
        <p:spPr>
          <a:xfrm>
            <a:off x="3068919" y="3779273"/>
            <a:ext cx="1189362" cy="369332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b="1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dirty="0"/>
              <a:t>Trim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9DD8839-6B70-DA6C-4E9B-D17FD66BA1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4134" y="4073160"/>
            <a:ext cx="3619136" cy="20298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764AB05-AA48-DCEC-905F-467E168050F5}"/>
              </a:ext>
            </a:extLst>
          </p:cNvPr>
          <p:cNvSpPr txBox="1"/>
          <p:nvPr/>
        </p:nvSpPr>
        <p:spPr>
          <a:xfrm>
            <a:off x="7340239" y="6055488"/>
            <a:ext cx="2967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u="sng" dirty="0"/>
              <a:t>MO alkanes</a:t>
            </a:r>
            <a:r>
              <a:rPr lang="en-GB" dirty="0"/>
              <a:t>: no prevalence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1FEC315-DB94-E5EE-4A80-CFA59FA4FAF6}"/>
              </a:ext>
            </a:extLst>
          </p:cNvPr>
          <p:cNvSpPr txBox="1"/>
          <p:nvPr/>
        </p:nvSpPr>
        <p:spPr>
          <a:xfrm>
            <a:off x="8453840" y="3642612"/>
            <a:ext cx="1179723" cy="369332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Trim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86DA782-1260-7A95-8698-B21C9483956E}"/>
              </a:ext>
            </a:extLst>
          </p:cNvPr>
          <p:cNvSpPr txBox="1"/>
          <p:nvPr/>
        </p:nvSpPr>
        <p:spPr>
          <a:xfrm>
            <a:off x="5174332" y="1648006"/>
            <a:ext cx="2017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Baseline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904C372-1FAA-D88D-FC91-946EC0F8A73A}"/>
              </a:ext>
            </a:extLst>
          </p:cNvPr>
          <p:cNvSpPr txBox="1"/>
          <p:nvPr/>
        </p:nvSpPr>
        <p:spPr>
          <a:xfrm>
            <a:off x="5162950" y="2072288"/>
            <a:ext cx="2263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Riding peaks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247CD0-7AEB-E688-7C75-2554BB44CB5D}"/>
              </a:ext>
            </a:extLst>
          </p:cNvPr>
          <p:cNvSpPr txBox="1"/>
          <p:nvPr/>
        </p:nvSpPr>
        <p:spPr>
          <a:xfrm>
            <a:off x="10998924" y="1488377"/>
            <a:ext cx="1136470" cy="46166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</a:t>
            </a:r>
          </a:p>
          <a:p>
            <a:pPr algn="ctr"/>
            <a:r>
              <a:rPr lang="en-GB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Interpretation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60CE9E-6E85-74F3-F0E9-709BC7C52125}"/>
              </a:ext>
            </a:extLst>
          </p:cNvPr>
          <p:cNvSpPr txBox="1"/>
          <p:nvPr/>
        </p:nvSpPr>
        <p:spPr>
          <a:xfrm>
            <a:off x="10998924" y="1988395"/>
            <a:ext cx="1136470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 </a:t>
            </a:r>
          </a:p>
          <a:p>
            <a:pPr algn="ctr"/>
            <a:r>
              <a:rPr lang="en-GB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58938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/>
      <p:bldP spid="3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6B02C2-240E-5611-8E56-EAF32F321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184A890-360C-3E58-B159-BEC683570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5009" y="1820562"/>
            <a:ext cx="2564116" cy="131538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F03264-2913-7AF9-3FEE-4C62B1F7A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B754E-F41B-414F-91C8-65A6A8698C7C}" type="slidenum">
              <a:rPr lang="en-GB" smtClean="0"/>
              <a:t>29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2BB491-25CE-F2C4-D964-C366679E3C9A}"/>
              </a:ext>
            </a:extLst>
          </p:cNvPr>
          <p:cNvSpPr txBox="1"/>
          <p:nvPr/>
        </p:nvSpPr>
        <p:spPr>
          <a:xfrm>
            <a:off x="1865009" y="1007526"/>
            <a:ext cx="2734534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>
                    <a:lumMod val="85000"/>
                  </a:schemeClr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EXTRACTION/SAPONIFICATION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FD4B3B-8BD9-267F-54F1-4D3D9DE08BC6}"/>
              </a:ext>
            </a:extLst>
          </p:cNvPr>
          <p:cNvSpPr txBox="1"/>
          <p:nvPr/>
        </p:nvSpPr>
        <p:spPr>
          <a:xfrm>
            <a:off x="5230841" y="995298"/>
            <a:ext cx="2734533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>
                    <a:lumMod val="85000"/>
                  </a:schemeClr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PURIFICATION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F3D19E-0482-63F3-049F-B5A9DB4555C6}"/>
              </a:ext>
            </a:extLst>
          </p:cNvPr>
          <p:cNvSpPr txBox="1"/>
          <p:nvPr/>
        </p:nvSpPr>
        <p:spPr>
          <a:xfrm>
            <a:off x="9153355" y="998903"/>
            <a:ext cx="1920508" cy="40011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Aptos Serif" panose="02020604070405020304" pitchFamily="18" charset="0"/>
                <a:cs typeface="Aptos Serif" panose="02020604070405020304" pitchFamily="18" charset="0"/>
              </a:rPr>
              <a:t>LC-GC-FID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E02AB2C-ABDE-7626-4D1C-D35A1ECCF816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>
            <a:off x="7965374" y="1195353"/>
            <a:ext cx="1187981" cy="360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DDAB720-4B89-133F-0829-387DBC8DB758}"/>
              </a:ext>
            </a:extLst>
          </p:cNvPr>
          <p:cNvSpPr txBox="1"/>
          <p:nvPr/>
        </p:nvSpPr>
        <p:spPr>
          <a:xfrm>
            <a:off x="3260851" y="1775024"/>
            <a:ext cx="1739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ptos Serif" panose="02020604070405020304" pitchFamily="18" charset="0"/>
                <a:cs typeface="Aptos Serif" panose="02020604070405020304" pitchFamily="18" charset="0"/>
              </a:rPr>
              <a:t>Ideal profile</a:t>
            </a:r>
            <a:endParaRPr lang="en-BE" b="1"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62F52C5-83C1-8876-9B5C-32C8C41FED88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4599543" y="1190249"/>
            <a:ext cx="631298" cy="510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859D46F-0EE2-674A-8DCC-3C21538AFCFF}"/>
              </a:ext>
            </a:extLst>
          </p:cNvPr>
          <p:cNvSpPr txBox="1"/>
          <p:nvPr/>
        </p:nvSpPr>
        <p:spPr>
          <a:xfrm>
            <a:off x="2216042" y="86972"/>
            <a:ext cx="7880928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0070C0"/>
                </a:solidFill>
                <a:latin typeface="Amasis MT Pro Medium" panose="020B0604020202020204" pitchFamily="18" charset="0"/>
                <a:cs typeface="Alef" panose="00000500000000000000" pitchFamily="2" charset="-79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D875A"/>
                </a:solidFill>
                <a:effectLst/>
                <a:uLnTx/>
                <a:uFillTx/>
                <a:latin typeface="Amasis MT Pro Medium" panose="020B0604020202020204" pitchFamily="18" charset="0"/>
                <a:ea typeface="+mn-ea"/>
                <a:cs typeface="Alef" panose="00000500000000000000" pitchFamily="2" charset="-79"/>
              </a:rPr>
              <a:t>MOSH &amp; MOAH: Analytical Determination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D875A"/>
              </a:solidFill>
              <a:effectLst/>
              <a:uLnTx/>
              <a:uFillTx/>
              <a:latin typeface="Amasis MT Pro Medium" panose="020B0604020202020204" pitchFamily="18" charset="0"/>
              <a:ea typeface="+mn-ea"/>
              <a:cs typeface="Alef" panose="00000500000000000000" pitchFamily="2" charset="-79"/>
            </a:endParaRPr>
          </a:p>
        </p:txBody>
      </p:sp>
      <p:pic>
        <p:nvPicPr>
          <p:cNvPr id="19" name="Immagine 3">
            <a:extLst>
              <a:ext uri="{FF2B5EF4-FFF2-40B4-BE49-F238E27FC236}">
                <a16:creationId xmlns:a16="http://schemas.microsoft.com/office/drawing/2014/main" id="{8D8317C2-AC0C-EE0D-109A-D5C8B4EA53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8451"/>
          <a:stretch/>
        </p:blipFill>
        <p:spPr>
          <a:xfrm>
            <a:off x="2527267" y="3722058"/>
            <a:ext cx="3172197" cy="13902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1580CF5-11E3-5671-F048-8D5B1BAABD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7267" y="5164491"/>
            <a:ext cx="3193224" cy="155524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3B52EE1-0702-E076-0E9A-87DC6190E44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29" r="49578"/>
          <a:stretch/>
        </p:blipFill>
        <p:spPr>
          <a:xfrm>
            <a:off x="6695428" y="3820780"/>
            <a:ext cx="3892786" cy="23574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0AA73EA-F0F3-D5EB-4D43-641DE05A21C1}"/>
              </a:ext>
            </a:extLst>
          </p:cNvPr>
          <p:cNvSpPr txBox="1"/>
          <p:nvPr/>
        </p:nvSpPr>
        <p:spPr>
          <a:xfrm>
            <a:off x="4258280" y="3210833"/>
            <a:ext cx="4765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Trimming or not the riding peaks? And How?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33298D8-6580-BF28-EB64-DA0DF15FAD2E}"/>
              </a:ext>
            </a:extLst>
          </p:cNvPr>
          <p:cNvSpPr txBox="1"/>
          <p:nvPr/>
        </p:nvSpPr>
        <p:spPr>
          <a:xfrm>
            <a:off x="5174332" y="1648006"/>
            <a:ext cx="2017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Baseline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2A812EA-6BAC-2F8A-29E7-C7D4AC522DD1}"/>
              </a:ext>
            </a:extLst>
          </p:cNvPr>
          <p:cNvSpPr txBox="1"/>
          <p:nvPr/>
        </p:nvSpPr>
        <p:spPr>
          <a:xfrm>
            <a:off x="5162950" y="2072288"/>
            <a:ext cx="2263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Riding peaks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4BEC69-5EDC-108F-3CD9-67B9CBA86BF3}"/>
              </a:ext>
            </a:extLst>
          </p:cNvPr>
          <p:cNvSpPr txBox="1"/>
          <p:nvPr/>
        </p:nvSpPr>
        <p:spPr>
          <a:xfrm>
            <a:off x="10998924" y="1488377"/>
            <a:ext cx="1136470" cy="46166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</a:t>
            </a:r>
          </a:p>
          <a:p>
            <a:pPr algn="ctr"/>
            <a:r>
              <a:rPr lang="en-GB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Interpretation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4795ED-360B-1BC7-38D8-0D00A6C2E573}"/>
              </a:ext>
            </a:extLst>
          </p:cNvPr>
          <p:cNvSpPr txBox="1"/>
          <p:nvPr/>
        </p:nvSpPr>
        <p:spPr>
          <a:xfrm>
            <a:off x="10998924" y="1988395"/>
            <a:ext cx="1136470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 </a:t>
            </a:r>
          </a:p>
          <a:p>
            <a:pPr algn="ctr"/>
            <a:r>
              <a:rPr lang="en-GB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01048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35FD88-F3A2-CAA4-EC93-9868CB96E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8BAAF7-6BF4-DE55-6EBB-1AF17C3E2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31506" y="6356350"/>
            <a:ext cx="633506" cy="365125"/>
          </a:xfrm>
        </p:spPr>
        <p:txBody>
          <a:bodyPr/>
          <a:lstStyle/>
          <a:p>
            <a:pPr>
              <a:defRPr/>
            </a:pPr>
            <a:fld id="{79978199-2AD4-436F-8D0E-D7C5979F827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A35CFB4-8D21-A2C6-5BFB-1ABA610320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304042" y="2096781"/>
            <a:ext cx="6783517" cy="3230246"/>
          </a:xfrm>
          <a:custGeom>
            <a:avLst/>
            <a:gdLst>
              <a:gd name="connsiteX0" fmla="*/ 0 w 7600950"/>
              <a:gd name="connsiteY0" fmla="*/ 0 h 3619500"/>
              <a:gd name="connsiteX1" fmla="*/ 7600950 w 7600950"/>
              <a:gd name="connsiteY1" fmla="*/ 0 h 3619500"/>
              <a:gd name="connsiteX2" fmla="*/ 7600950 w 7600950"/>
              <a:gd name="connsiteY2" fmla="*/ 3350797 h 3619500"/>
              <a:gd name="connsiteX3" fmla="*/ 7558603 w 7600950"/>
              <a:gd name="connsiteY3" fmla="*/ 3355264 h 3619500"/>
              <a:gd name="connsiteX4" fmla="*/ 6906028 w 7600950"/>
              <a:gd name="connsiteY4" fmla="*/ 3537866 h 3619500"/>
              <a:gd name="connsiteX5" fmla="*/ 6775629 w 7600950"/>
              <a:gd name="connsiteY5" fmla="*/ 3619500 h 3619500"/>
              <a:gd name="connsiteX6" fmla="*/ 832846 w 7600950"/>
              <a:gd name="connsiteY6" fmla="*/ 3619500 h 3619500"/>
              <a:gd name="connsiteX7" fmla="*/ 827385 w 7600950"/>
              <a:gd name="connsiteY7" fmla="*/ 3612994 h 3619500"/>
              <a:gd name="connsiteX8" fmla="*/ 38058 w 7600950"/>
              <a:gd name="connsiteY8" fmla="*/ 3321024 h 3619500"/>
              <a:gd name="connsiteX9" fmla="*/ 0 w 7600950"/>
              <a:gd name="connsiteY9" fmla="*/ 3316654 h 361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600950" h="3619500">
                <a:moveTo>
                  <a:pt x="0" y="0"/>
                </a:moveTo>
                <a:lnTo>
                  <a:pt x="7600950" y="0"/>
                </a:lnTo>
                <a:lnTo>
                  <a:pt x="7600950" y="3350797"/>
                </a:lnTo>
                <a:lnTo>
                  <a:pt x="7558603" y="3355264"/>
                </a:lnTo>
                <a:cubicBezTo>
                  <a:pt x="7292427" y="3393520"/>
                  <a:pt x="7065956" y="3457427"/>
                  <a:pt x="6906028" y="3537866"/>
                </a:cubicBezTo>
                <a:lnTo>
                  <a:pt x="6775629" y="3619500"/>
                </a:lnTo>
                <a:lnTo>
                  <a:pt x="832846" y="3619500"/>
                </a:lnTo>
                <a:lnTo>
                  <a:pt x="827385" y="3612994"/>
                </a:lnTo>
                <a:cubicBezTo>
                  <a:pt x="677275" y="3481717"/>
                  <a:pt x="392959" y="3376549"/>
                  <a:pt x="38058" y="3321024"/>
                </a:cubicBezTo>
                <a:lnTo>
                  <a:pt x="0" y="3316654"/>
                </a:lnTo>
                <a:close/>
              </a:path>
            </a:pathLst>
          </a:custGeom>
          <a:ln>
            <a:solidFill>
              <a:schemeClr val="tx1"/>
            </a:solidFill>
          </a:ln>
        </p:spPr>
      </p:pic>
      <p:sp>
        <p:nvSpPr>
          <p:cNvPr id="13" name="Text Box 12">
            <a:extLst>
              <a:ext uri="{FF2B5EF4-FFF2-40B4-BE49-F238E27FC236}">
                <a16:creationId xmlns:a16="http://schemas.microsoft.com/office/drawing/2014/main" id="{D5D60360-297A-901E-DAA1-EE8FADC7DB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4042" y="1272785"/>
            <a:ext cx="3355145" cy="81124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it-IT" sz="2400" b="1" dirty="0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MOSH</a:t>
            </a:r>
          </a:p>
          <a:p>
            <a:pPr algn="ctr">
              <a:lnSpc>
                <a:spcPct val="120000"/>
              </a:lnSpc>
            </a:pPr>
            <a:r>
              <a:rPr lang="en-US" altLang="it-IT" sz="1600" b="1" dirty="0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Mineral oil saturated hydrocarbons</a:t>
            </a:r>
          </a:p>
        </p:txBody>
      </p:sp>
      <p:sp>
        <p:nvSpPr>
          <p:cNvPr id="14" name="Text Box 13">
            <a:extLst>
              <a:ext uri="{FF2B5EF4-FFF2-40B4-BE49-F238E27FC236}">
                <a16:creationId xmlns:a16="http://schemas.microsoft.com/office/drawing/2014/main" id="{DA37421E-CA0D-F84D-0BF6-A8288A9B46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9187" y="1277331"/>
            <a:ext cx="3430238" cy="81124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it-IT" sz="2400" b="1" dirty="0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MOAH</a:t>
            </a:r>
          </a:p>
          <a:p>
            <a:pPr algn="ctr">
              <a:lnSpc>
                <a:spcPct val="120000"/>
              </a:lnSpc>
            </a:pPr>
            <a:r>
              <a:rPr lang="en-US" altLang="it-IT" sz="1600" b="1" dirty="0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Mineral oil aromatic hydrocarbons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87E7A7-5670-3443-BAA5-C2516B41250C}"/>
              </a:ext>
            </a:extLst>
          </p:cNvPr>
          <p:cNvSpPr txBox="1"/>
          <p:nvPr/>
        </p:nvSpPr>
        <p:spPr>
          <a:xfrm>
            <a:off x="1454331" y="78114"/>
            <a:ext cx="9723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2D875A"/>
                </a:solidFill>
              </a:rPr>
              <a:t>MINERAL OIL HYDROCARBONS (MOH): DEFINITION*</a:t>
            </a:r>
            <a:endParaRPr lang="en-US" sz="2800" b="1" dirty="0">
              <a:solidFill>
                <a:srgbClr val="2D875A"/>
              </a:solidFill>
            </a:endParaRPr>
          </a:p>
        </p:txBody>
      </p:sp>
      <p:sp>
        <p:nvSpPr>
          <p:cNvPr id="16" name="Text Box 9">
            <a:extLst>
              <a:ext uri="{FF2B5EF4-FFF2-40B4-BE49-F238E27FC236}">
                <a16:creationId xmlns:a16="http://schemas.microsoft.com/office/drawing/2014/main" id="{6CB264A0-317A-D298-B17D-3D033ABB0B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8100" y="5023254"/>
            <a:ext cx="1895073" cy="951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buFontTx/>
              <a:buChar char="-"/>
            </a:pPr>
            <a:r>
              <a:rPr lang="en-US" altLang="it-IT" sz="1600" b="1" dirty="0"/>
              <a:t>n-alkane</a:t>
            </a:r>
          </a:p>
          <a:p>
            <a:pPr algn="ctr">
              <a:lnSpc>
                <a:spcPct val="120000"/>
              </a:lnSpc>
              <a:buFontTx/>
              <a:buChar char="-"/>
            </a:pPr>
            <a:r>
              <a:rPr lang="en-US" altLang="it-IT" sz="1600" b="1" dirty="0"/>
              <a:t> </a:t>
            </a:r>
            <a:r>
              <a:rPr lang="en-US" altLang="it-IT" sz="1600" b="1" dirty="0" err="1"/>
              <a:t>isoalkane</a:t>
            </a:r>
            <a:endParaRPr lang="en-US" altLang="it-IT" sz="1600" b="1" dirty="0"/>
          </a:p>
          <a:p>
            <a:pPr algn="ctr">
              <a:lnSpc>
                <a:spcPct val="120000"/>
              </a:lnSpc>
              <a:buFontTx/>
              <a:buChar char="-"/>
            </a:pPr>
            <a:r>
              <a:rPr lang="en-US" altLang="it-IT" sz="1600" b="1" dirty="0"/>
              <a:t> cycloalkane</a:t>
            </a:r>
          </a:p>
        </p:txBody>
      </p:sp>
      <p:sp>
        <p:nvSpPr>
          <p:cNvPr id="17" name="Text Box 10">
            <a:extLst>
              <a:ext uri="{FF2B5EF4-FFF2-40B4-BE49-F238E27FC236}">
                <a16:creationId xmlns:a16="http://schemas.microsoft.com/office/drawing/2014/main" id="{4349BA14-D2D8-51E9-6014-BD56DEF246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9159" y="4997524"/>
            <a:ext cx="2859236" cy="951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endParaRPr lang="en-US" altLang="it-IT" sz="1600" b="1" dirty="0"/>
          </a:p>
          <a:p>
            <a:pPr algn="ctr">
              <a:lnSpc>
                <a:spcPct val="120000"/>
              </a:lnSpc>
            </a:pPr>
            <a:r>
              <a:rPr lang="en-US" altLang="it-IT" sz="1600" b="1" dirty="0"/>
              <a:t>Aromatic hydrocarbons, mainly alkylated</a:t>
            </a:r>
          </a:p>
        </p:txBody>
      </p:sp>
      <p:sp>
        <p:nvSpPr>
          <p:cNvPr id="18" name="Text Box 8">
            <a:extLst>
              <a:ext uri="{FF2B5EF4-FFF2-40B4-BE49-F238E27FC236}">
                <a16:creationId xmlns:a16="http://schemas.microsoft.com/office/drawing/2014/main" id="{792227E4-D2B6-0B22-3D8A-58201E235C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0131" y="536990"/>
            <a:ext cx="8153602" cy="394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it-IT" dirty="0"/>
              <a:t> a wide range of products deriving from petroleum distillation fractions</a:t>
            </a:r>
          </a:p>
        </p:txBody>
      </p:sp>
      <p:sp>
        <p:nvSpPr>
          <p:cNvPr id="19" name="Oval 11">
            <a:extLst>
              <a:ext uri="{FF2B5EF4-FFF2-40B4-BE49-F238E27FC236}">
                <a16:creationId xmlns:a16="http://schemas.microsoft.com/office/drawing/2014/main" id="{F5115DFF-D7A8-9118-3A78-F9B0AFDE45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2413" y="4997757"/>
            <a:ext cx="2966446" cy="1008000"/>
          </a:xfrm>
          <a:prstGeom prst="ellipse">
            <a:avLst/>
          </a:prstGeom>
          <a:solidFill>
            <a:srgbClr val="006699">
              <a:alpha val="25000"/>
            </a:srgbClr>
          </a:solidFill>
          <a:ln w="25400" algn="ctr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9611" tIns="44806" rIns="89611" bIns="44806" anchor="ctr">
            <a:spAutoFit/>
          </a:bodyPr>
          <a:lstStyle/>
          <a:p>
            <a:endParaRPr lang="it-IT" sz="2000" dirty="0"/>
          </a:p>
        </p:txBody>
      </p:sp>
      <p:sp>
        <p:nvSpPr>
          <p:cNvPr id="20" name="Oval 11">
            <a:extLst>
              <a:ext uri="{FF2B5EF4-FFF2-40B4-BE49-F238E27FC236}">
                <a16:creationId xmlns:a16="http://schemas.microsoft.com/office/drawing/2014/main" id="{D2E865E9-CCB8-5ECB-A88C-17807F6799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5554" y="5031594"/>
            <a:ext cx="2966446" cy="1008000"/>
          </a:xfrm>
          <a:prstGeom prst="ellipse">
            <a:avLst/>
          </a:prstGeom>
          <a:solidFill>
            <a:srgbClr val="006699">
              <a:alpha val="25000"/>
            </a:srgbClr>
          </a:solidFill>
          <a:ln w="25400" algn="ctr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9611" tIns="44806" rIns="89611" bIns="44806" anchor="ctr">
            <a:spAutoFit/>
          </a:bodyPr>
          <a:lstStyle/>
          <a:p>
            <a:endParaRPr lang="it-IT" sz="20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42DD7A2-DD7B-D698-69CC-5E356EDA4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2721" y="2737086"/>
            <a:ext cx="2285674" cy="12856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140692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E049AD-1E52-4E66-B20B-145E380A23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31E1BEA-C6B0-7E4B-045E-1BF0A3D2E3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5009" y="1820562"/>
            <a:ext cx="2564116" cy="131538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F93862-878E-EA27-C270-E31BE388F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B754E-F41B-414F-91C8-65A6A8698C7C}" type="slidenum">
              <a:rPr lang="en-GB" smtClean="0"/>
              <a:t>30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6634E8-48BB-DD34-A33D-5540ED3A80D5}"/>
              </a:ext>
            </a:extLst>
          </p:cNvPr>
          <p:cNvSpPr txBox="1"/>
          <p:nvPr/>
        </p:nvSpPr>
        <p:spPr>
          <a:xfrm>
            <a:off x="1865009" y="1007526"/>
            <a:ext cx="2734534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>
                    <a:lumMod val="85000"/>
                  </a:schemeClr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EXTRACTION/SAPONIFICATION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AE2728-1777-2E08-EB4D-AB2776CC3A19}"/>
              </a:ext>
            </a:extLst>
          </p:cNvPr>
          <p:cNvSpPr txBox="1"/>
          <p:nvPr/>
        </p:nvSpPr>
        <p:spPr>
          <a:xfrm>
            <a:off x="5230841" y="995298"/>
            <a:ext cx="2734533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>
                    <a:lumMod val="85000"/>
                  </a:schemeClr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PURIFICATION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84E4EB-B1AB-BD44-A0E7-8013D65A1049}"/>
              </a:ext>
            </a:extLst>
          </p:cNvPr>
          <p:cNvSpPr txBox="1"/>
          <p:nvPr/>
        </p:nvSpPr>
        <p:spPr>
          <a:xfrm>
            <a:off x="9153355" y="998903"/>
            <a:ext cx="1920508" cy="40011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Aptos Serif" panose="02020604070405020304" pitchFamily="18" charset="0"/>
                <a:cs typeface="Aptos Serif" panose="02020604070405020304" pitchFamily="18" charset="0"/>
              </a:rPr>
              <a:t>LC-GC-FID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9FBC04E-D56C-0E35-950B-DE446EE725CD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>
            <a:off x="7965374" y="1195353"/>
            <a:ext cx="1187981" cy="360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526BCAB-ABC9-1A94-06DB-1F2B24D7BF72}"/>
              </a:ext>
            </a:extLst>
          </p:cNvPr>
          <p:cNvSpPr txBox="1"/>
          <p:nvPr/>
        </p:nvSpPr>
        <p:spPr>
          <a:xfrm>
            <a:off x="3260851" y="1775024"/>
            <a:ext cx="1739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ptos Serif" panose="02020604070405020304" pitchFamily="18" charset="0"/>
                <a:cs typeface="Aptos Serif" panose="02020604070405020304" pitchFamily="18" charset="0"/>
              </a:rPr>
              <a:t>Ideal profile</a:t>
            </a:r>
            <a:endParaRPr lang="en-BE" b="1"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9AD2370-7449-E0CF-E5B9-1E8BD58DF6DD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4599543" y="1190249"/>
            <a:ext cx="631298" cy="510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9CEF800-AC10-087F-4FA7-9442884DA226}"/>
              </a:ext>
            </a:extLst>
          </p:cNvPr>
          <p:cNvSpPr txBox="1"/>
          <p:nvPr/>
        </p:nvSpPr>
        <p:spPr>
          <a:xfrm>
            <a:off x="2216042" y="86972"/>
            <a:ext cx="7880928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0070C0"/>
                </a:solidFill>
                <a:latin typeface="Amasis MT Pro Medium" panose="020B0604020202020204" pitchFamily="18" charset="0"/>
                <a:cs typeface="Alef" panose="00000500000000000000" pitchFamily="2" charset="-79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D875A"/>
                </a:solidFill>
                <a:effectLst/>
                <a:uLnTx/>
                <a:uFillTx/>
                <a:latin typeface="Amasis MT Pro Medium" panose="020B0604020202020204" pitchFamily="18" charset="0"/>
                <a:ea typeface="+mn-ea"/>
                <a:cs typeface="Alef" panose="00000500000000000000" pitchFamily="2" charset="-79"/>
              </a:rPr>
              <a:t>MOSH &amp; MOAH: Analytical Determination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D875A"/>
              </a:solidFill>
              <a:effectLst/>
              <a:uLnTx/>
              <a:uFillTx/>
              <a:latin typeface="Amasis MT Pro Medium" panose="020B0604020202020204" pitchFamily="18" charset="0"/>
              <a:ea typeface="+mn-ea"/>
              <a:cs typeface="Alef" panose="00000500000000000000" pitchFamily="2" charset="-79"/>
            </a:endParaRPr>
          </a:p>
        </p:txBody>
      </p:sp>
      <p:pic>
        <p:nvPicPr>
          <p:cNvPr id="3" name="Immagine 38">
            <a:extLst>
              <a:ext uri="{FF2B5EF4-FFF2-40B4-BE49-F238E27FC236}">
                <a16:creationId xmlns:a16="http://schemas.microsoft.com/office/drawing/2014/main" id="{C818060D-D346-8F7E-43A7-38A7B853FB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4350" y="3135943"/>
            <a:ext cx="4297053" cy="2197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A113E0-9982-ABBC-9A4C-A63FF7C8555A}"/>
              </a:ext>
            </a:extLst>
          </p:cNvPr>
          <p:cNvSpPr txBox="1"/>
          <p:nvPr/>
        </p:nvSpPr>
        <p:spPr>
          <a:xfrm>
            <a:off x="5958923" y="2531445"/>
            <a:ext cx="3607905" cy="5232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dk1"/>
                </a:solidFill>
                <a:latin typeface="Aptos Serif" panose="02020604070405020304" pitchFamily="18" charset="0"/>
                <a:cs typeface="Aptos Serif" panose="02020604070405020304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GB" sz="2800" dirty="0"/>
              <a:t>GC×GC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2D2DE6-C146-A367-180B-A31662448B65}"/>
              </a:ext>
            </a:extLst>
          </p:cNvPr>
          <p:cNvSpPr txBox="1"/>
          <p:nvPr/>
        </p:nvSpPr>
        <p:spPr>
          <a:xfrm>
            <a:off x="5678797" y="1766968"/>
            <a:ext cx="4434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ptos Serif" panose="02020604070405020304" pitchFamily="18" charset="0"/>
                <a:cs typeface="Aptos Serif" panose="02020604070405020304" pitchFamily="18" charset="0"/>
              </a:rPr>
              <a:t>How to support the interpretation?</a:t>
            </a:r>
            <a:endParaRPr lang="en-BE" b="1"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81E4AF-B5BB-9DC2-39D8-4DDA178C22FC}"/>
              </a:ext>
            </a:extLst>
          </p:cNvPr>
          <p:cNvSpPr txBox="1"/>
          <p:nvPr/>
        </p:nvSpPr>
        <p:spPr>
          <a:xfrm rot="5400000">
            <a:off x="5652292" y="4151655"/>
            <a:ext cx="1302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N° of rings</a:t>
            </a:r>
            <a:endParaRPr lang="en-BE" dirty="0">
              <a:solidFill>
                <a:srgbClr val="FFFF00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01EC480-5009-6728-DA63-B028D31D203A}"/>
              </a:ext>
            </a:extLst>
          </p:cNvPr>
          <p:cNvCxnSpPr/>
          <p:nvPr/>
        </p:nvCxnSpPr>
        <p:spPr>
          <a:xfrm>
            <a:off x="5958923" y="3749646"/>
            <a:ext cx="0" cy="1076446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15834EC-37A2-545A-7EDC-E15ED70D7CCB}"/>
              </a:ext>
            </a:extLst>
          </p:cNvPr>
          <p:cNvSpPr txBox="1"/>
          <p:nvPr/>
        </p:nvSpPr>
        <p:spPr>
          <a:xfrm>
            <a:off x="6765655" y="4917957"/>
            <a:ext cx="2595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Degree of alkylation</a:t>
            </a:r>
            <a:endParaRPr lang="en-BE" dirty="0">
              <a:solidFill>
                <a:srgbClr val="FFFF00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E370677-BE12-94E5-C031-31EE16AF9B94}"/>
              </a:ext>
            </a:extLst>
          </p:cNvPr>
          <p:cNvCxnSpPr>
            <a:cxnSpLocks/>
          </p:cNvCxnSpPr>
          <p:nvPr/>
        </p:nvCxnSpPr>
        <p:spPr>
          <a:xfrm>
            <a:off x="6227432" y="5287289"/>
            <a:ext cx="3271607" cy="0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79D45FA-A0FA-3A69-8176-4C3B4D912E8B}"/>
              </a:ext>
            </a:extLst>
          </p:cNvPr>
          <p:cNvSpPr txBox="1"/>
          <p:nvPr/>
        </p:nvSpPr>
        <p:spPr>
          <a:xfrm>
            <a:off x="10998924" y="1488377"/>
            <a:ext cx="1136470" cy="46166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</a:t>
            </a:r>
          </a:p>
          <a:p>
            <a:pPr algn="ctr"/>
            <a:r>
              <a:rPr lang="en-GB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Interpretation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A197B1-A359-84D9-569E-6B5125B8DE7E}"/>
              </a:ext>
            </a:extLst>
          </p:cNvPr>
          <p:cNvSpPr txBox="1"/>
          <p:nvPr/>
        </p:nvSpPr>
        <p:spPr>
          <a:xfrm>
            <a:off x="10998924" y="1988395"/>
            <a:ext cx="1136470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 </a:t>
            </a:r>
          </a:p>
          <a:p>
            <a:pPr algn="ctr"/>
            <a:r>
              <a:rPr lang="en-GB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268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89D682-8C2F-FA0F-BFCC-30514C00C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57B1018-7702-F153-44F7-80B2AC722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5009" y="1820562"/>
            <a:ext cx="2564116" cy="131538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90CA96-B9F6-8506-4E53-5899F868E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B754E-F41B-414F-91C8-65A6A8698C7C}" type="slidenum">
              <a:rPr lang="en-GB" smtClean="0"/>
              <a:t>31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C0D156-914B-0313-B1F6-E172113B922E}"/>
              </a:ext>
            </a:extLst>
          </p:cNvPr>
          <p:cNvSpPr txBox="1"/>
          <p:nvPr/>
        </p:nvSpPr>
        <p:spPr>
          <a:xfrm>
            <a:off x="1865009" y="1007526"/>
            <a:ext cx="2734534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>
                    <a:lumMod val="85000"/>
                  </a:schemeClr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EXTRACTION/SAPONIFICATION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DAB18D-20E3-B203-957D-47DC4EC738A5}"/>
              </a:ext>
            </a:extLst>
          </p:cNvPr>
          <p:cNvSpPr txBox="1"/>
          <p:nvPr/>
        </p:nvSpPr>
        <p:spPr>
          <a:xfrm>
            <a:off x="5230841" y="995298"/>
            <a:ext cx="2734533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>
                    <a:lumMod val="85000"/>
                  </a:schemeClr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PURIFICATION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C9BEAA-D9DF-AB0D-A904-A6DA7536BF4D}"/>
              </a:ext>
            </a:extLst>
          </p:cNvPr>
          <p:cNvSpPr txBox="1"/>
          <p:nvPr/>
        </p:nvSpPr>
        <p:spPr>
          <a:xfrm>
            <a:off x="9153355" y="998903"/>
            <a:ext cx="1920508" cy="40011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Aptos Serif" panose="02020604070405020304" pitchFamily="18" charset="0"/>
                <a:cs typeface="Aptos Serif" panose="02020604070405020304" pitchFamily="18" charset="0"/>
              </a:rPr>
              <a:t>LC-GC-FID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3E67DA4-8798-C110-C24C-2C4871EF52CF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>
            <a:off x="7965374" y="1195353"/>
            <a:ext cx="1187981" cy="360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CE989FC-A330-8EAD-3F71-F5B57CEF16EA}"/>
              </a:ext>
            </a:extLst>
          </p:cNvPr>
          <p:cNvSpPr txBox="1"/>
          <p:nvPr/>
        </p:nvSpPr>
        <p:spPr>
          <a:xfrm>
            <a:off x="3260851" y="1775024"/>
            <a:ext cx="1739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ptos Serif" panose="02020604070405020304" pitchFamily="18" charset="0"/>
                <a:cs typeface="Aptos Serif" panose="02020604070405020304" pitchFamily="18" charset="0"/>
              </a:rPr>
              <a:t>Ideal profile</a:t>
            </a:r>
            <a:endParaRPr lang="en-BE" b="1"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DA54B3F-F7FB-9AEC-5810-5CA326646B34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4599543" y="1190249"/>
            <a:ext cx="631298" cy="510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5819474-1174-F1A8-FC53-020EF93BF007}"/>
              </a:ext>
            </a:extLst>
          </p:cNvPr>
          <p:cNvSpPr txBox="1"/>
          <p:nvPr/>
        </p:nvSpPr>
        <p:spPr>
          <a:xfrm>
            <a:off x="2216042" y="86972"/>
            <a:ext cx="7880928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0070C0"/>
                </a:solidFill>
                <a:latin typeface="Amasis MT Pro Medium" panose="020B0604020202020204" pitchFamily="18" charset="0"/>
                <a:cs typeface="Alef" panose="00000500000000000000" pitchFamily="2" charset="-79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D875A"/>
                </a:solidFill>
                <a:effectLst/>
                <a:uLnTx/>
                <a:uFillTx/>
                <a:latin typeface="Amasis MT Pro Medium" panose="020B0604020202020204" pitchFamily="18" charset="0"/>
                <a:ea typeface="+mn-ea"/>
                <a:cs typeface="Alef" panose="00000500000000000000" pitchFamily="2" charset="-79"/>
              </a:rPr>
              <a:t>MOSH &amp; MOAH: Analytical Determination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D875A"/>
              </a:solidFill>
              <a:effectLst/>
              <a:uLnTx/>
              <a:uFillTx/>
              <a:latin typeface="Amasis MT Pro Medium" panose="020B0604020202020204" pitchFamily="18" charset="0"/>
              <a:ea typeface="+mn-ea"/>
              <a:cs typeface="Alef" panose="00000500000000000000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89EC84-369B-E1DC-C3DE-C20F0FB258A2}"/>
              </a:ext>
            </a:extLst>
          </p:cNvPr>
          <p:cNvSpPr txBox="1"/>
          <p:nvPr/>
        </p:nvSpPr>
        <p:spPr>
          <a:xfrm>
            <a:off x="5958924" y="2216642"/>
            <a:ext cx="3607905" cy="5232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dk1"/>
                </a:solidFill>
                <a:latin typeface="Aptos Serif" panose="02020604070405020304" pitchFamily="18" charset="0"/>
                <a:cs typeface="Aptos Serif" panose="02020604070405020304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GB" sz="2800" dirty="0"/>
              <a:t>GC×GC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7DD095-FE62-D35F-8AD2-35A3EE63C231}"/>
              </a:ext>
            </a:extLst>
          </p:cNvPr>
          <p:cNvSpPr txBox="1"/>
          <p:nvPr/>
        </p:nvSpPr>
        <p:spPr>
          <a:xfrm>
            <a:off x="5824967" y="1775024"/>
            <a:ext cx="4434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ptos Serif" panose="02020604070405020304" pitchFamily="18" charset="0"/>
                <a:cs typeface="Aptos Serif" panose="02020604070405020304" pitchFamily="18" charset="0"/>
              </a:rPr>
              <a:t>How to support the interpretation?</a:t>
            </a:r>
            <a:endParaRPr lang="en-BE" b="1"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pic>
        <p:nvPicPr>
          <p:cNvPr id="21" name="Picture Placeholder 28">
            <a:extLst>
              <a:ext uri="{FF2B5EF4-FFF2-40B4-BE49-F238E27FC236}">
                <a16:creationId xmlns:a16="http://schemas.microsoft.com/office/drawing/2014/main" id="{0617D499-CFC2-7C1F-0391-061177D97D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98" b="498"/>
          <a:stretch/>
        </p:blipFill>
        <p:spPr bwMode="auto">
          <a:xfrm>
            <a:off x="6755131" y="3962654"/>
            <a:ext cx="5367933" cy="2478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CD89C436-C1E8-0857-573F-609F6436D47C}"/>
              </a:ext>
            </a:extLst>
          </p:cNvPr>
          <p:cNvSpPr/>
          <p:nvPr/>
        </p:nvSpPr>
        <p:spPr>
          <a:xfrm>
            <a:off x="10128657" y="4055304"/>
            <a:ext cx="2063343" cy="749840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6" name="Content Placeholder 5">
            <a:extLst>
              <a:ext uri="{FF2B5EF4-FFF2-40B4-BE49-F238E27FC236}">
                <a16:creationId xmlns:a16="http://schemas.microsoft.com/office/drawing/2014/main" id="{D76474AB-787A-3982-94B1-0E11F34AF2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t="2793" b="-1"/>
          <a:stretch/>
        </p:blipFill>
        <p:spPr>
          <a:xfrm>
            <a:off x="1475849" y="4028756"/>
            <a:ext cx="5398289" cy="241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D5474132-7A2C-6CE4-9660-CE16FAD09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850" y="3962654"/>
            <a:ext cx="5398288" cy="24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8E603CE-F90D-1327-14D6-EBBF2A47E7EF}"/>
              </a:ext>
            </a:extLst>
          </p:cNvPr>
          <p:cNvSpPr/>
          <p:nvPr/>
        </p:nvSpPr>
        <p:spPr>
          <a:xfrm>
            <a:off x="2611185" y="5638890"/>
            <a:ext cx="4262954" cy="338554"/>
          </a:xfrm>
          <a:custGeom>
            <a:avLst/>
            <a:gdLst>
              <a:gd name="connsiteX0" fmla="*/ 0 w 4884613"/>
              <a:gd name="connsiteY0" fmla="*/ 414955 h 414955"/>
              <a:gd name="connsiteX1" fmla="*/ 1013552 w 4884613"/>
              <a:gd name="connsiteY1" fmla="*/ 392921 h 414955"/>
              <a:gd name="connsiteX2" fmla="*/ 2886419 w 4884613"/>
              <a:gd name="connsiteY2" fmla="*/ 403938 h 414955"/>
              <a:gd name="connsiteX3" fmla="*/ 3404212 w 4884613"/>
              <a:gd name="connsiteY3" fmla="*/ 249702 h 414955"/>
              <a:gd name="connsiteX4" fmla="*/ 3613533 w 4884613"/>
              <a:gd name="connsiteY4" fmla="*/ 139533 h 414955"/>
              <a:gd name="connsiteX5" fmla="*/ 3988106 w 4884613"/>
              <a:gd name="connsiteY5" fmla="*/ 7331 h 414955"/>
              <a:gd name="connsiteX6" fmla="*/ 4461832 w 4884613"/>
              <a:gd name="connsiteY6" fmla="*/ 18348 h 414955"/>
              <a:gd name="connsiteX7" fmla="*/ 4858439 w 4884613"/>
              <a:gd name="connsiteY7" fmla="*/ 29364 h 414955"/>
              <a:gd name="connsiteX8" fmla="*/ 4814371 w 4884613"/>
              <a:gd name="connsiteY8" fmla="*/ 7331 h 414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84613" h="414955">
                <a:moveTo>
                  <a:pt x="0" y="414955"/>
                </a:moveTo>
                <a:lnTo>
                  <a:pt x="1013552" y="392921"/>
                </a:lnTo>
                <a:cubicBezTo>
                  <a:pt x="1494622" y="391085"/>
                  <a:pt x="2487976" y="427808"/>
                  <a:pt x="2886419" y="403938"/>
                </a:cubicBezTo>
                <a:cubicBezTo>
                  <a:pt x="3284862" y="380068"/>
                  <a:pt x="3283026" y="293769"/>
                  <a:pt x="3404212" y="249702"/>
                </a:cubicBezTo>
                <a:cubicBezTo>
                  <a:pt x="3525398" y="205635"/>
                  <a:pt x="3516217" y="179928"/>
                  <a:pt x="3613533" y="139533"/>
                </a:cubicBezTo>
                <a:cubicBezTo>
                  <a:pt x="3710849" y="99138"/>
                  <a:pt x="3846723" y="27528"/>
                  <a:pt x="3988106" y="7331"/>
                </a:cubicBezTo>
                <a:cubicBezTo>
                  <a:pt x="4129489" y="-12866"/>
                  <a:pt x="4316777" y="14676"/>
                  <a:pt x="4461832" y="18348"/>
                </a:cubicBezTo>
                <a:cubicBezTo>
                  <a:pt x="4606887" y="22020"/>
                  <a:pt x="4799683" y="31200"/>
                  <a:pt x="4858439" y="29364"/>
                </a:cubicBezTo>
                <a:cubicBezTo>
                  <a:pt x="4917195" y="27528"/>
                  <a:pt x="4865783" y="17429"/>
                  <a:pt x="4814371" y="7331"/>
                </a:cubicBezTo>
              </a:path>
            </a:pathLst>
          </a:custGeom>
          <a:ln w="38100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DB1C455-0273-E13D-E508-CFF1C9899294}"/>
              </a:ext>
            </a:extLst>
          </p:cNvPr>
          <p:cNvSpPr txBox="1"/>
          <p:nvPr/>
        </p:nvSpPr>
        <p:spPr>
          <a:xfrm>
            <a:off x="7216283" y="3106295"/>
            <a:ext cx="4701091" cy="40011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More accurate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quantification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8008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8" grpId="0" animBg="1"/>
      <p:bldP spid="2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72C67-ABD4-31DA-BACA-B853E2728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92D42B9-2B74-C5C0-F78A-9174980D2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5009" y="1820562"/>
            <a:ext cx="2564116" cy="131538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7418D6-B4F5-5FBB-9C58-C1DB6588F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B754E-F41B-414F-91C8-65A6A8698C7C}" type="slidenum">
              <a:rPr lang="en-GB" smtClean="0"/>
              <a:t>32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AAE005-B93E-1AEB-35F5-3B38E400FF57}"/>
              </a:ext>
            </a:extLst>
          </p:cNvPr>
          <p:cNvSpPr txBox="1"/>
          <p:nvPr/>
        </p:nvSpPr>
        <p:spPr>
          <a:xfrm>
            <a:off x="1865009" y="1007526"/>
            <a:ext cx="2734534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>
                    <a:lumMod val="85000"/>
                  </a:schemeClr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EXTRACTION/SAPONIFICATION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4471FC-A6AF-F91A-5E94-6726FD99F52A}"/>
              </a:ext>
            </a:extLst>
          </p:cNvPr>
          <p:cNvSpPr txBox="1"/>
          <p:nvPr/>
        </p:nvSpPr>
        <p:spPr>
          <a:xfrm>
            <a:off x="5230841" y="995298"/>
            <a:ext cx="2734533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>
                    <a:lumMod val="85000"/>
                  </a:schemeClr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PURIFICATION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A6C407-08B0-4AF9-A72B-FAF452C4631D}"/>
              </a:ext>
            </a:extLst>
          </p:cNvPr>
          <p:cNvSpPr txBox="1"/>
          <p:nvPr/>
        </p:nvSpPr>
        <p:spPr>
          <a:xfrm>
            <a:off x="9153355" y="998903"/>
            <a:ext cx="1920508" cy="40011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Aptos Serif" panose="02020604070405020304" pitchFamily="18" charset="0"/>
                <a:cs typeface="Aptos Serif" panose="02020604070405020304" pitchFamily="18" charset="0"/>
              </a:rPr>
              <a:t>LC-GC-FID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8A07525-77FD-9460-966B-7F71C6509917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>
            <a:off x="7965374" y="1195353"/>
            <a:ext cx="1187981" cy="360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00884A7-32B6-E198-71E6-4F80DF285D59}"/>
              </a:ext>
            </a:extLst>
          </p:cNvPr>
          <p:cNvSpPr txBox="1"/>
          <p:nvPr/>
        </p:nvSpPr>
        <p:spPr>
          <a:xfrm>
            <a:off x="3260851" y="1775024"/>
            <a:ext cx="1739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ptos Serif" panose="02020604070405020304" pitchFamily="18" charset="0"/>
                <a:cs typeface="Aptos Serif" panose="02020604070405020304" pitchFamily="18" charset="0"/>
              </a:rPr>
              <a:t>Ideal profile</a:t>
            </a:r>
            <a:endParaRPr lang="en-BE" b="1"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DEB0B24-0E97-94FE-6F61-ADAB359CF0CC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4599543" y="1190249"/>
            <a:ext cx="631298" cy="510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4ADDEFF-4534-5A9E-37C9-CCC935486666}"/>
              </a:ext>
            </a:extLst>
          </p:cNvPr>
          <p:cNvSpPr txBox="1"/>
          <p:nvPr/>
        </p:nvSpPr>
        <p:spPr>
          <a:xfrm>
            <a:off x="2216042" y="86972"/>
            <a:ext cx="7880928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0070C0"/>
                </a:solidFill>
                <a:latin typeface="Amasis MT Pro Medium" panose="020B0604020202020204" pitchFamily="18" charset="0"/>
                <a:cs typeface="Alef" panose="00000500000000000000" pitchFamily="2" charset="-79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D875A"/>
                </a:solidFill>
                <a:effectLst/>
                <a:uLnTx/>
                <a:uFillTx/>
                <a:latin typeface="Amasis MT Pro Medium" panose="020B0604020202020204" pitchFamily="18" charset="0"/>
                <a:ea typeface="+mn-ea"/>
                <a:cs typeface="Alef" panose="00000500000000000000" pitchFamily="2" charset="-79"/>
              </a:rPr>
              <a:t>MOSH &amp; MOAH: Analytical Determination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D875A"/>
              </a:solidFill>
              <a:effectLst/>
              <a:uLnTx/>
              <a:uFillTx/>
              <a:latin typeface="Amasis MT Pro Medium" panose="020B0604020202020204" pitchFamily="18" charset="0"/>
              <a:ea typeface="+mn-ea"/>
              <a:cs typeface="Alef" panose="00000500000000000000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B2FBC5-6498-DDB2-378D-135C45B6E396}"/>
              </a:ext>
            </a:extLst>
          </p:cNvPr>
          <p:cNvSpPr txBox="1"/>
          <p:nvPr/>
        </p:nvSpPr>
        <p:spPr>
          <a:xfrm>
            <a:off x="5958924" y="2216642"/>
            <a:ext cx="3607905" cy="5232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dk1"/>
                </a:solidFill>
                <a:latin typeface="Aptos Serif" panose="02020604070405020304" pitchFamily="18" charset="0"/>
                <a:cs typeface="Aptos Serif" panose="02020604070405020304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GB" sz="2800" dirty="0"/>
              <a:t>GC×GC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365BE4-8EE9-AD54-1748-A318CF573E09}"/>
              </a:ext>
            </a:extLst>
          </p:cNvPr>
          <p:cNvSpPr txBox="1"/>
          <p:nvPr/>
        </p:nvSpPr>
        <p:spPr>
          <a:xfrm>
            <a:off x="5824967" y="1775024"/>
            <a:ext cx="4434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ptos Serif" panose="02020604070405020304" pitchFamily="18" charset="0"/>
                <a:cs typeface="Aptos Serif" panose="02020604070405020304" pitchFamily="18" charset="0"/>
              </a:rPr>
              <a:t>How to support the interpretation?</a:t>
            </a:r>
            <a:endParaRPr lang="en-BE" b="1"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E1D3D5D-4EF3-80AA-D22E-F38A48C4D89F}"/>
              </a:ext>
            </a:extLst>
          </p:cNvPr>
          <p:cNvSpPr txBox="1"/>
          <p:nvPr/>
        </p:nvSpPr>
        <p:spPr>
          <a:xfrm>
            <a:off x="7216283" y="3106295"/>
            <a:ext cx="4701091" cy="40011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More accurate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quantification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B5AD1E6-313A-F18F-1183-9D2CB15571B2}"/>
              </a:ext>
            </a:extLst>
          </p:cNvPr>
          <p:cNvGrpSpPr/>
          <p:nvPr/>
        </p:nvGrpSpPr>
        <p:grpSpPr>
          <a:xfrm>
            <a:off x="1865009" y="3527409"/>
            <a:ext cx="4093915" cy="3260952"/>
            <a:chOff x="628067" y="3110299"/>
            <a:chExt cx="5109056" cy="3606880"/>
          </a:xfrm>
        </p:grpSpPr>
        <p:grpSp>
          <p:nvGrpSpPr>
            <p:cNvPr id="6" name="Groupe 82">
              <a:extLst>
                <a:ext uri="{FF2B5EF4-FFF2-40B4-BE49-F238E27FC236}">
                  <a16:creationId xmlns:a16="http://schemas.microsoft.com/office/drawing/2014/main" id="{5B4ED7D0-3781-C52F-43BC-7BD8D1CA9E6D}"/>
                </a:ext>
              </a:extLst>
            </p:cNvPr>
            <p:cNvGrpSpPr/>
            <p:nvPr/>
          </p:nvGrpSpPr>
          <p:grpSpPr>
            <a:xfrm>
              <a:off x="628067" y="3250976"/>
              <a:ext cx="4941882" cy="3386891"/>
              <a:chOff x="838199" y="1609327"/>
              <a:chExt cx="5722008" cy="3291695"/>
            </a:xfrm>
          </p:grpSpPr>
          <p:pic>
            <p:nvPicPr>
              <p:cNvPr id="18" name="Image 6">
                <a:extLst>
                  <a:ext uri="{FF2B5EF4-FFF2-40B4-BE49-F238E27FC236}">
                    <a16:creationId xmlns:a16="http://schemas.microsoft.com/office/drawing/2014/main" id="{FB7E3140-32B1-263E-0290-5F1D97AA97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35808" r="23901" b="4150"/>
              <a:stretch/>
            </p:blipFill>
            <p:spPr>
              <a:xfrm>
                <a:off x="838199" y="2142378"/>
                <a:ext cx="4995427" cy="2103119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D9B86D8-CBBB-0F41-39B0-387EE9188CC7}"/>
                  </a:ext>
                </a:extLst>
              </p:cNvPr>
              <p:cNvSpPr/>
              <p:nvPr/>
            </p:nvSpPr>
            <p:spPr>
              <a:xfrm>
                <a:off x="1740309" y="3221898"/>
                <a:ext cx="1524001" cy="825909"/>
              </a:xfrm>
              <a:prstGeom prst="rect">
                <a:avLst/>
              </a:prstGeom>
              <a:noFill/>
              <a:ln w="19050">
                <a:noFill/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cxnSp>
            <p:nvCxnSpPr>
              <p:cNvPr id="20" name="Connecteur droit avec flèche 11">
                <a:extLst>
                  <a:ext uri="{FF2B5EF4-FFF2-40B4-BE49-F238E27FC236}">
                    <a16:creationId xmlns:a16="http://schemas.microsoft.com/office/drawing/2014/main" id="{6CC41C87-810D-7C17-E1DE-E668199F7957}"/>
                  </a:ext>
                </a:extLst>
              </p:cNvPr>
              <p:cNvCxnSpPr>
                <a:cxnSpLocks/>
                <a:stCxn id="19" idx="0"/>
                <a:endCxn id="22" idx="1"/>
              </p:cNvCxnSpPr>
              <p:nvPr/>
            </p:nvCxnSpPr>
            <p:spPr>
              <a:xfrm flipV="1">
                <a:off x="2502310" y="2610227"/>
                <a:ext cx="967660" cy="611671"/>
              </a:xfrm>
              <a:prstGeom prst="straightConnector1">
                <a:avLst/>
              </a:prstGeom>
              <a:ln w="19050">
                <a:noFill/>
                <a:prstDash val="sys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2" name="Image 21">
                <a:extLst>
                  <a:ext uri="{FF2B5EF4-FFF2-40B4-BE49-F238E27FC236}">
                    <a16:creationId xmlns:a16="http://schemas.microsoft.com/office/drawing/2014/main" id="{A44703F5-223E-3224-7FD0-5291BC6AA0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2351" t="22155" r="19369" b="8188"/>
              <a:stretch/>
            </p:blipFill>
            <p:spPr>
              <a:xfrm>
                <a:off x="3469969" y="1906649"/>
                <a:ext cx="3090238" cy="1407157"/>
              </a:xfrm>
              <a:prstGeom prst="rect">
                <a:avLst/>
              </a:prstGeom>
              <a:ln w="19050">
                <a:noFill/>
              </a:ln>
            </p:spPr>
          </p:pic>
          <p:sp>
            <p:nvSpPr>
              <p:cNvPr id="25" name="ZoneTexte 27">
                <a:extLst>
                  <a:ext uri="{FF2B5EF4-FFF2-40B4-BE49-F238E27FC236}">
                    <a16:creationId xmlns:a16="http://schemas.microsoft.com/office/drawing/2014/main" id="{3FBD6E52-FE16-43B6-89CF-34A91D0F6956}"/>
                  </a:ext>
                </a:extLst>
              </p:cNvPr>
              <p:cNvSpPr txBox="1"/>
              <p:nvPr/>
            </p:nvSpPr>
            <p:spPr>
              <a:xfrm>
                <a:off x="876045" y="1609327"/>
                <a:ext cx="2552947" cy="2991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sz="1400" b="1" dirty="0"/>
                  <a:t>MOAH </a:t>
                </a:r>
                <a:r>
                  <a:rPr lang="fr-BE" sz="1400" b="1" dirty="0" err="1"/>
                  <a:t>analysis</a:t>
                </a:r>
                <a:r>
                  <a:rPr lang="fr-BE" sz="1400" b="1" dirty="0"/>
                  <a:t> by GC-FID</a:t>
                </a:r>
              </a:p>
            </p:txBody>
          </p:sp>
          <p:sp>
            <p:nvSpPr>
              <p:cNvPr id="29" name="ZoneTexte 80">
                <a:extLst>
                  <a:ext uri="{FF2B5EF4-FFF2-40B4-BE49-F238E27FC236}">
                    <a16:creationId xmlns:a16="http://schemas.microsoft.com/office/drawing/2014/main" id="{5C786EDE-C603-4DE5-7BD5-EF72FB6DB153}"/>
                  </a:ext>
                </a:extLst>
              </p:cNvPr>
              <p:cNvSpPr txBox="1"/>
              <p:nvPr/>
            </p:nvSpPr>
            <p:spPr>
              <a:xfrm>
                <a:off x="908599" y="4272393"/>
                <a:ext cx="5040786" cy="6286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sz="1600" b="1" dirty="0" err="1">
                    <a:highlight>
                      <a:srgbClr val="FFFF00"/>
                    </a:highlight>
                  </a:rPr>
                  <a:t>Iss</a:t>
                </a:r>
                <a:r>
                  <a:rPr lang="fr-BE" sz="1600" b="1" dirty="0">
                    <a:highlight>
                      <a:srgbClr val="FFFF00"/>
                    </a:highlight>
                  </a:rPr>
                  <a:t> </a:t>
                </a:r>
                <a:r>
                  <a:rPr lang="fr-BE" sz="1600" b="1" dirty="0" err="1">
                    <a:highlight>
                      <a:srgbClr val="FFFF00"/>
                    </a:highlight>
                  </a:rPr>
                  <a:t>coeluted</a:t>
                </a:r>
                <a:r>
                  <a:rPr lang="fr-BE" sz="1600" b="1" dirty="0">
                    <a:highlight>
                      <a:srgbClr val="FFFF00"/>
                    </a:highlight>
                  </a:rPr>
                  <a:t> </a:t>
                </a:r>
                <a:r>
                  <a:rPr lang="fr-BE" sz="1600" b="1" dirty="0" err="1">
                    <a:highlight>
                      <a:srgbClr val="FFFF00"/>
                    </a:highlight>
                  </a:rPr>
                  <a:t>with</a:t>
                </a:r>
                <a:r>
                  <a:rPr lang="fr-BE" sz="1600" b="1" dirty="0">
                    <a:highlight>
                      <a:srgbClr val="FFFF00"/>
                    </a:highlight>
                  </a:rPr>
                  <a:t> </a:t>
                </a:r>
                <a:r>
                  <a:rPr lang="fr-BE" sz="1600" b="1" dirty="0" err="1">
                    <a:highlight>
                      <a:srgbClr val="FFFF00"/>
                    </a:highlight>
                  </a:rPr>
                  <a:t>interferences</a:t>
                </a:r>
                <a:r>
                  <a:rPr lang="fr-BE" sz="1600" b="1" dirty="0"/>
                  <a:t> </a:t>
                </a:r>
              </a:p>
              <a:p>
                <a:pPr algn="ctr"/>
                <a:r>
                  <a:rPr lang="fr-BE" sz="1600" b="1" dirty="0">
                    <a:ea typeface="Calibri" panose="020F0502020204030204" pitchFamily="34" charset="0"/>
                    <a:cs typeface="Calibri" panose="020F0502020204030204" pitchFamily="34" charset="0"/>
                  </a:rPr>
                  <a:t>→ impossible MOAH quantification</a:t>
                </a:r>
                <a:endParaRPr lang="fr-BE" sz="1600" b="1" dirty="0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EFBB7FC-16C0-AC10-1CB7-A0B669EE3032}"/>
                </a:ext>
              </a:extLst>
            </p:cNvPr>
            <p:cNvSpPr txBox="1"/>
            <p:nvPr/>
          </p:nvSpPr>
          <p:spPr>
            <a:xfrm>
              <a:off x="4151156" y="5014945"/>
              <a:ext cx="1117101" cy="408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MOAH</a:t>
              </a:r>
              <a:endParaRPr lang="en-BE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6EE8B4B-E8C2-2FDE-6E22-BCB1B436D8DB}"/>
                </a:ext>
              </a:extLst>
            </p:cNvPr>
            <p:cNvSpPr txBox="1"/>
            <p:nvPr/>
          </p:nvSpPr>
          <p:spPr>
            <a:xfrm>
              <a:off x="3387010" y="3110299"/>
              <a:ext cx="2122500" cy="340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IS for quantification</a:t>
              </a:r>
              <a:endParaRPr lang="en-BE" sz="1400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30CDC0F-BC7B-EA6C-9B3C-C24ED0CE7C48}"/>
                </a:ext>
              </a:extLst>
            </p:cNvPr>
            <p:cNvSpPr/>
            <p:nvPr/>
          </p:nvSpPr>
          <p:spPr>
            <a:xfrm>
              <a:off x="628067" y="3110299"/>
              <a:ext cx="5109056" cy="360688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1" name="Picture Placeholder 21" descr="Une image contenant capture d’écran, Caractère coloré, texte, affichage&#10;&#10;Description générée automatiquement">
            <a:extLst>
              <a:ext uri="{FF2B5EF4-FFF2-40B4-BE49-F238E27FC236}">
                <a16:creationId xmlns:a16="http://schemas.microsoft.com/office/drawing/2014/main" id="{B4109D1B-CF30-2875-9B5B-16B5AD9FDDA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969" t="4501" r="969"/>
          <a:stretch/>
        </p:blipFill>
        <p:spPr>
          <a:xfrm>
            <a:off x="6730293" y="3973359"/>
            <a:ext cx="5287841" cy="2519692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A238197E-E887-4A2A-FC62-F14AF7D8E7E1}"/>
              </a:ext>
            </a:extLst>
          </p:cNvPr>
          <p:cNvSpPr/>
          <p:nvPr/>
        </p:nvSpPr>
        <p:spPr>
          <a:xfrm>
            <a:off x="7641259" y="4636486"/>
            <a:ext cx="1075977" cy="989501"/>
          </a:xfrm>
          <a:prstGeom prst="rect">
            <a:avLst/>
          </a:prstGeom>
          <a:noFill/>
          <a:ln w="190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33" name="Connecteur droit avec flèche 45">
            <a:extLst>
              <a:ext uri="{FF2B5EF4-FFF2-40B4-BE49-F238E27FC236}">
                <a16:creationId xmlns:a16="http://schemas.microsoft.com/office/drawing/2014/main" id="{F47EBEE3-C88A-92C6-B99A-BB290CEFC067}"/>
              </a:ext>
            </a:extLst>
          </p:cNvPr>
          <p:cNvCxnSpPr>
            <a:cxnSpLocks/>
            <a:stCxn id="32" idx="3"/>
            <a:endCxn id="35" idx="1"/>
          </p:cNvCxnSpPr>
          <p:nvPr/>
        </p:nvCxnSpPr>
        <p:spPr>
          <a:xfrm>
            <a:off x="8717236" y="5131236"/>
            <a:ext cx="571271" cy="4373"/>
          </a:xfrm>
          <a:prstGeom prst="straightConnector1">
            <a:avLst/>
          </a:prstGeom>
          <a:ln w="19050">
            <a:solidFill>
              <a:schemeClr val="bg1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ZoneTexte 50">
            <a:extLst>
              <a:ext uri="{FF2B5EF4-FFF2-40B4-BE49-F238E27FC236}">
                <a16:creationId xmlns:a16="http://schemas.microsoft.com/office/drawing/2014/main" id="{34DC0700-F9DA-FFF3-16F5-6DBEE837916C}"/>
              </a:ext>
            </a:extLst>
          </p:cNvPr>
          <p:cNvSpPr txBox="1"/>
          <p:nvPr/>
        </p:nvSpPr>
        <p:spPr>
          <a:xfrm>
            <a:off x="6750037" y="3654594"/>
            <a:ext cx="524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400" b="1" dirty="0"/>
              <a:t>MOAH </a:t>
            </a:r>
            <a:r>
              <a:rPr lang="fr-BE" sz="1400" b="1" dirty="0" err="1"/>
              <a:t>analysis</a:t>
            </a:r>
            <a:r>
              <a:rPr lang="fr-BE" sz="1400" b="1" dirty="0"/>
              <a:t> by GC×GC-FID</a:t>
            </a:r>
          </a:p>
        </p:txBody>
      </p:sp>
      <p:pic>
        <p:nvPicPr>
          <p:cNvPr id="35" name="Content Placeholder 5">
            <a:extLst>
              <a:ext uri="{FF2B5EF4-FFF2-40B4-BE49-F238E27FC236}">
                <a16:creationId xmlns:a16="http://schemas.microsoft.com/office/drawing/2014/main" id="{86ACBDCB-4534-D044-405C-B0E64EBA832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532" t="8905" r="16066" b="12872"/>
          <a:stretch/>
        </p:blipFill>
        <p:spPr>
          <a:xfrm>
            <a:off x="9288507" y="4357801"/>
            <a:ext cx="2373288" cy="155561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36" name="Arrow: Right 35">
            <a:extLst>
              <a:ext uri="{FF2B5EF4-FFF2-40B4-BE49-F238E27FC236}">
                <a16:creationId xmlns:a16="http://schemas.microsoft.com/office/drawing/2014/main" id="{E1805188-AACA-8AFD-5347-9C2BC74BE841}"/>
              </a:ext>
            </a:extLst>
          </p:cNvPr>
          <p:cNvSpPr/>
          <p:nvPr/>
        </p:nvSpPr>
        <p:spPr>
          <a:xfrm>
            <a:off x="6114311" y="5015015"/>
            <a:ext cx="540799" cy="279309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lèche : droite 70">
            <a:extLst>
              <a:ext uri="{FF2B5EF4-FFF2-40B4-BE49-F238E27FC236}">
                <a16:creationId xmlns:a16="http://schemas.microsoft.com/office/drawing/2014/main" id="{9588C52F-88F1-D227-2C1A-7D92A141C8B0}"/>
              </a:ext>
            </a:extLst>
          </p:cNvPr>
          <p:cNvSpPr/>
          <p:nvPr/>
        </p:nvSpPr>
        <p:spPr>
          <a:xfrm rot="19027554">
            <a:off x="10424372" y="5661667"/>
            <a:ext cx="213878" cy="26376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8" name="Flèche : droite 71">
            <a:extLst>
              <a:ext uri="{FF2B5EF4-FFF2-40B4-BE49-F238E27FC236}">
                <a16:creationId xmlns:a16="http://schemas.microsoft.com/office/drawing/2014/main" id="{B3CE1BBF-BDB1-0EAC-6BCB-837D7A264177}"/>
              </a:ext>
            </a:extLst>
          </p:cNvPr>
          <p:cNvSpPr/>
          <p:nvPr/>
        </p:nvSpPr>
        <p:spPr>
          <a:xfrm rot="2572446" flipH="1">
            <a:off x="10929571" y="5680592"/>
            <a:ext cx="213878" cy="26376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9" name="Flèche : droite 72">
            <a:extLst>
              <a:ext uri="{FF2B5EF4-FFF2-40B4-BE49-F238E27FC236}">
                <a16:creationId xmlns:a16="http://schemas.microsoft.com/office/drawing/2014/main" id="{BD531E1C-7C65-4B3F-BFB5-6EF06BF5DABE}"/>
              </a:ext>
            </a:extLst>
          </p:cNvPr>
          <p:cNvSpPr/>
          <p:nvPr/>
        </p:nvSpPr>
        <p:spPr>
          <a:xfrm rot="2572446" flipV="1">
            <a:off x="10319342" y="4206949"/>
            <a:ext cx="213878" cy="263767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67744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2" grpId="0" animBg="1"/>
      <p:bldP spid="34" grpId="0"/>
      <p:bldP spid="36" grpId="0" animBg="1"/>
      <p:bldP spid="37" grpId="0" animBg="1"/>
      <p:bldP spid="38" grpId="0" animBg="1"/>
      <p:bldP spid="3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D031FF-5E9F-0C92-008E-AB436695C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3431630-072C-AFCF-B688-A3B956D10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5009" y="1820562"/>
            <a:ext cx="2564116" cy="131538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337B3E-3F5A-BB33-C7BC-C67AE3F69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B754E-F41B-414F-91C8-65A6A8698C7C}" type="slidenum">
              <a:rPr lang="en-GB" smtClean="0"/>
              <a:t>33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F7003F-7DC1-38CF-8D71-3F5721B77B5D}"/>
              </a:ext>
            </a:extLst>
          </p:cNvPr>
          <p:cNvSpPr txBox="1"/>
          <p:nvPr/>
        </p:nvSpPr>
        <p:spPr>
          <a:xfrm>
            <a:off x="1865009" y="1007526"/>
            <a:ext cx="2734534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>
                    <a:lumMod val="85000"/>
                  </a:schemeClr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EXTRACTION/SAPONIFICATION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B7D79A-AFE5-5543-A8B7-07893943858B}"/>
              </a:ext>
            </a:extLst>
          </p:cNvPr>
          <p:cNvSpPr txBox="1"/>
          <p:nvPr/>
        </p:nvSpPr>
        <p:spPr>
          <a:xfrm>
            <a:off x="5230841" y="995298"/>
            <a:ext cx="2734533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>
                    <a:lumMod val="85000"/>
                  </a:schemeClr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PURIFICATION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9109CF-1D25-452C-34D9-37399959C44D}"/>
              </a:ext>
            </a:extLst>
          </p:cNvPr>
          <p:cNvSpPr txBox="1"/>
          <p:nvPr/>
        </p:nvSpPr>
        <p:spPr>
          <a:xfrm>
            <a:off x="9153355" y="998903"/>
            <a:ext cx="1920508" cy="40011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Aptos Serif" panose="02020604070405020304" pitchFamily="18" charset="0"/>
                <a:cs typeface="Aptos Serif" panose="02020604070405020304" pitchFamily="18" charset="0"/>
              </a:rPr>
              <a:t>LC-GC-FID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15CF336-B5C6-7B8B-54AD-11C7B515D1F6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>
            <a:off x="7965374" y="1195353"/>
            <a:ext cx="1187981" cy="360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E20298F-0E2E-5F0D-6CFA-1A46D4929158}"/>
              </a:ext>
            </a:extLst>
          </p:cNvPr>
          <p:cNvSpPr txBox="1"/>
          <p:nvPr/>
        </p:nvSpPr>
        <p:spPr>
          <a:xfrm>
            <a:off x="3260851" y="1775024"/>
            <a:ext cx="1739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ptos Serif" panose="02020604070405020304" pitchFamily="18" charset="0"/>
                <a:cs typeface="Aptos Serif" panose="02020604070405020304" pitchFamily="18" charset="0"/>
              </a:rPr>
              <a:t>Ideal profile</a:t>
            </a:r>
            <a:endParaRPr lang="en-BE" b="1"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089BF25-6BB8-9998-B39C-12EBDCFED3D8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4599543" y="1190249"/>
            <a:ext cx="631298" cy="510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9E0DAC2-3FC2-67BC-662B-3E4084BA0B68}"/>
              </a:ext>
            </a:extLst>
          </p:cNvPr>
          <p:cNvSpPr txBox="1"/>
          <p:nvPr/>
        </p:nvSpPr>
        <p:spPr>
          <a:xfrm>
            <a:off x="2216042" y="86972"/>
            <a:ext cx="7880928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0070C0"/>
                </a:solidFill>
                <a:latin typeface="Amasis MT Pro Medium" panose="020B0604020202020204" pitchFamily="18" charset="0"/>
                <a:cs typeface="Alef" panose="00000500000000000000" pitchFamily="2" charset="-79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D875A"/>
                </a:solidFill>
                <a:effectLst/>
                <a:uLnTx/>
                <a:uFillTx/>
                <a:latin typeface="Amasis MT Pro Medium" panose="020B0604020202020204" pitchFamily="18" charset="0"/>
                <a:ea typeface="+mn-ea"/>
                <a:cs typeface="Alef" panose="00000500000000000000" pitchFamily="2" charset="-79"/>
              </a:rPr>
              <a:t>MOSH &amp; MOAH: Analytical Determination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D875A"/>
              </a:solidFill>
              <a:effectLst/>
              <a:uLnTx/>
              <a:uFillTx/>
              <a:latin typeface="Amasis MT Pro Medium" panose="020B0604020202020204" pitchFamily="18" charset="0"/>
              <a:ea typeface="+mn-ea"/>
              <a:cs typeface="Alef" panose="00000500000000000000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A33CDC-4717-BBAD-DB6A-72E0BC7A1D5D}"/>
              </a:ext>
            </a:extLst>
          </p:cNvPr>
          <p:cNvSpPr txBox="1"/>
          <p:nvPr/>
        </p:nvSpPr>
        <p:spPr>
          <a:xfrm>
            <a:off x="5958924" y="2216642"/>
            <a:ext cx="3607905" cy="5232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dk1"/>
                </a:solidFill>
                <a:latin typeface="Aptos Serif" panose="02020604070405020304" pitchFamily="18" charset="0"/>
                <a:cs typeface="Aptos Serif" panose="02020604070405020304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GB" sz="2800" dirty="0"/>
              <a:t>GC×GC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CF31B6-2E1E-ED43-DA64-C89C3371D6C5}"/>
              </a:ext>
            </a:extLst>
          </p:cNvPr>
          <p:cNvSpPr txBox="1"/>
          <p:nvPr/>
        </p:nvSpPr>
        <p:spPr>
          <a:xfrm>
            <a:off x="5824967" y="1775024"/>
            <a:ext cx="4434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ptos Serif" panose="02020604070405020304" pitchFamily="18" charset="0"/>
                <a:cs typeface="Aptos Serif" panose="02020604070405020304" pitchFamily="18" charset="0"/>
              </a:rPr>
              <a:t>How to support the interpretation?</a:t>
            </a:r>
            <a:endParaRPr lang="en-BE" b="1"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8C3D8B9-A50F-5C0A-5972-C3F0D801E6B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967"/>
          <a:stretch>
            <a:fillRect/>
          </a:stretch>
        </p:blipFill>
        <p:spPr>
          <a:xfrm>
            <a:off x="1656698" y="3429000"/>
            <a:ext cx="5152892" cy="26888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B3D928F-7E82-82A9-C283-69C658142B4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455"/>
          <a:stretch>
            <a:fillRect/>
          </a:stretch>
        </p:blipFill>
        <p:spPr>
          <a:xfrm>
            <a:off x="6809590" y="3429000"/>
            <a:ext cx="5382409" cy="268881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C906EED-7D46-0296-DF72-695AC424F213}"/>
              </a:ext>
            </a:extLst>
          </p:cNvPr>
          <p:cNvSpPr txBox="1"/>
          <p:nvPr/>
        </p:nvSpPr>
        <p:spPr>
          <a:xfrm>
            <a:off x="4831866" y="3015860"/>
            <a:ext cx="4876800" cy="40011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Easier interpretation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39827B-E081-2631-1872-CEF881C51C9A}"/>
              </a:ext>
            </a:extLst>
          </p:cNvPr>
          <p:cNvSpPr txBox="1"/>
          <p:nvPr/>
        </p:nvSpPr>
        <p:spPr>
          <a:xfrm>
            <a:off x="3370599" y="6117819"/>
            <a:ext cx="17019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MOSH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36F537-77BD-85DD-6FF2-C44F9FFC5FBD}"/>
              </a:ext>
            </a:extLst>
          </p:cNvPr>
          <p:cNvSpPr txBox="1"/>
          <p:nvPr/>
        </p:nvSpPr>
        <p:spPr>
          <a:xfrm>
            <a:off x="8715836" y="6066877"/>
            <a:ext cx="17019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MOAH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28667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B14947-50A6-E460-E42D-A8E3AE1E6D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3575C8-D2F4-43DC-C35F-EFCFC3067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978199-2AD4-436F-8D0E-D7C5979F8277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566600-F8B6-57AF-8AB3-E926EF434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730" y="3812918"/>
            <a:ext cx="5931536" cy="25617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AC0A3C-8504-BA8A-1DD7-30A5BAB23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5009" y="1820562"/>
            <a:ext cx="2564116" cy="13153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91FE7E-D4BB-5D14-1E72-11BA9BFABDEE}"/>
              </a:ext>
            </a:extLst>
          </p:cNvPr>
          <p:cNvSpPr txBox="1"/>
          <p:nvPr/>
        </p:nvSpPr>
        <p:spPr>
          <a:xfrm>
            <a:off x="1865009" y="1007526"/>
            <a:ext cx="2734534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>
                    <a:lumMod val="85000"/>
                  </a:schemeClr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EXTRACTION/SAPONIFICATION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FB4E3A-6085-EA0A-3479-040C14967274}"/>
              </a:ext>
            </a:extLst>
          </p:cNvPr>
          <p:cNvSpPr txBox="1"/>
          <p:nvPr/>
        </p:nvSpPr>
        <p:spPr>
          <a:xfrm>
            <a:off x="5230841" y="995298"/>
            <a:ext cx="2734533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>
                    <a:lumMod val="85000"/>
                  </a:schemeClr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PURIFICATION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87EB06-3879-1246-3ED6-EFF62FBC27A4}"/>
              </a:ext>
            </a:extLst>
          </p:cNvPr>
          <p:cNvSpPr txBox="1"/>
          <p:nvPr/>
        </p:nvSpPr>
        <p:spPr>
          <a:xfrm>
            <a:off x="9153355" y="998903"/>
            <a:ext cx="1920508" cy="40011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Aptos Serif" panose="02020604070405020304" pitchFamily="18" charset="0"/>
                <a:cs typeface="Aptos Serif" panose="02020604070405020304" pitchFamily="18" charset="0"/>
              </a:rPr>
              <a:t>LC-GC-FID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99CC117-7A0E-D2A1-19E1-7100459717C8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>
            <a:off x="7965374" y="1195353"/>
            <a:ext cx="1187981" cy="360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D188F47-BEB2-978C-94D0-0DB9590682A1}"/>
              </a:ext>
            </a:extLst>
          </p:cNvPr>
          <p:cNvSpPr txBox="1"/>
          <p:nvPr/>
        </p:nvSpPr>
        <p:spPr>
          <a:xfrm>
            <a:off x="3260851" y="1775024"/>
            <a:ext cx="1739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ptos Serif" panose="02020604070405020304" pitchFamily="18" charset="0"/>
                <a:cs typeface="Aptos Serif" panose="02020604070405020304" pitchFamily="18" charset="0"/>
              </a:rPr>
              <a:t>Ideal profile</a:t>
            </a:r>
            <a:endParaRPr lang="en-BE" b="1"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E26E0AD-C0B9-0B78-FD26-87D3BFBA876B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4599543" y="1190249"/>
            <a:ext cx="631298" cy="510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DF8AA35-1894-DCF3-AAA9-73D36ACA84B5}"/>
              </a:ext>
            </a:extLst>
          </p:cNvPr>
          <p:cNvSpPr txBox="1"/>
          <p:nvPr/>
        </p:nvSpPr>
        <p:spPr>
          <a:xfrm>
            <a:off x="2216042" y="86972"/>
            <a:ext cx="7880928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0070C0"/>
                </a:solidFill>
                <a:latin typeface="Amasis MT Pro Medium" panose="020B0604020202020204" pitchFamily="18" charset="0"/>
                <a:cs typeface="Alef" panose="00000500000000000000" pitchFamily="2" charset="-79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D875A"/>
                </a:solidFill>
                <a:effectLst/>
                <a:uLnTx/>
                <a:uFillTx/>
                <a:latin typeface="Amasis MT Pro Medium" panose="020B0604020202020204" pitchFamily="18" charset="0"/>
                <a:ea typeface="+mn-ea"/>
                <a:cs typeface="Alef" panose="00000500000000000000" pitchFamily="2" charset="-79"/>
              </a:rPr>
              <a:t>MOSH &amp; MOAH: Analytical Determination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D875A"/>
              </a:solidFill>
              <a:effectLst/>
              <a:uLnTx/>
              <a:uFillTx/>
              <a:latin typeface="Amasis MT Pro Medium" panose="020B0604020202020204" pitchFamily="18" charset="0"/>
              <a:ea typeface="+mn-ea"/>
              <a:cs typeface="Alef" panose="00000500000000000000" pitchFamily="2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2B2369-2C14-C610-5FA9-27A86BB03E81}"/>
              </a:ext>
            </a:extLst>
          </p:cNvPr>
          <p:cNvSpPr txBox="1"/>
          <p:nvPr/>
        </p:nvSpPr>
        <p:spPr>
          <a:xfrm>
            <a:off x="5958924" y="2216642"/>
            <a:ext cx="3607905" cy="5232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dk1"/>
                </a:solidFill>
                <a:latin typeface="Aptos Serif" panose="02020604070405020304" pitchFamily="18" charset="0"/>
                <a:cs typeface="Aptos Serif" panose="02020604070405020304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GB" sz="2800" dirty="0"/>
              <a:t>GC×GC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0BA428-9DEE-5E30-219D-A2EA9A07B507}"/>
              </a:ext>
            </a:extLst>
          </p:cNvPr>
          <p:cNvSpPr txBox="1"/>
          <p:nvPr/>
        </p:nvSpPr>
        <p:spPr>
          <a:xfrm>
            <a:off x="5824967" y="1775024"/>
            <a:ext cx="4434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ptos Serif" panose="02020604070405020304" pitchFamily="18" charset="0"/>
                <a:cs typeface="Aptos Serif" panose="02020604070405020304" pitchFamily="18" charset="0"/>
              </a:rPr>
              <a:t>How to support the interpretation?</a:t>
            </a:r>
            <a:endParaRPr lang="en-BE" b="1"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5F2F81F-82D0-2372-68C5-259A08E4DA7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355"/>
          <a:stretch>
            <a:fillRect/>
          </a:stretch>
        </p:blipFill>
        <p:spPr>
          <a:xfrm>
            <a:off x="7078730" y="3816523"/>
            <a:ext cx="4962000" cy="25545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A7485AE-263F-AF9C-854C-98D53E75BC08}"/>
              </a:ext>
            </a:extLst>
          </p:cNvPr>
          <p:cNvSpPr txBox="1"/>
          <p:nvPr/>
        </p:nvSpPr>
        <p:spPr>
          <a:xfrm>
            <a:off x="4831866" y="3015860"/>
            <a:ext cx="4876800" cy="40011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Easier interpretation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E7042F-825B-763C-E15D-445F3B65C45D}"/>
              </a:ext>
            </a:extLst>
          </p:cNvPr>
          <p:cNvSpPr txBox="1"/>
          <p:nvPr/>
        </p:nvSpPr>
        <p:spPr>
          <a:xfrm>
            <a:off x="8394985" y="6249439"/>
            <a:ext cx="17019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MOAH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FE746D-ED9C-53F0-CD65-C7B806CD463D}"/>
              </a:ext>
            </a:extLst>
          </p:cNvPr>
          <p:cNvSpPr txBox="1"/>
          <p:nvPr/>
        </p:nvSpPr>
        <p:spPr>
          <a:xfrm>
            <a:off x="3406950" y="6249439"/>
            <a:ext cx="17019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MOAH</a:t>
            </a:r>
          </a:p>
        </p:txBody>
      </p:sp>
    </p:spTree>
    <p:extLst>
      <p:ext uri="{BB962C8B-B14F-4D97-AF65-F5344CB8AC3E}">
        <p14:creationId xmlns:p14="http://schemas.microsoft.com/office/powerpoint/2010/main" val="2265024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AF7804-A07F-A1A6-8B52-F20D7EE71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08AEC9-70C4-8DB0-0C41-E82353D69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978199-2AD4-436F-8D0E-D7C5979F8277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F50919-4AB0-CC24-F5EA-F5CEDBEEF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009" y="1820562"/>
            <a:ext cx="2564116" cy="13153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3B5441-8FA6-893B-E504-A0FB18D2DBED}"/>
              </a:ext>
            </a:extLst>
          </p:cNvPr>
          <p:cNvSpPr txBox="1"/>
          <p:nvPr/>
        </p:nvSpPr>
        <p:spPr>
          <a:xfrm>
            <a:off x="1865009" y="1007526"/>
            <a:ext cx="2734534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>
                    <a:lumMod val="85000"/>
                  </a:schemeClr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EXTRACTION/SAPONIFICATION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A08810-B2D1-A8E8-3D94-40F0A89E4E9F}"/>
              </a:ext>
            </a:extLst>
          </p:cNvPr>
          <p:cNvSpPr txBox="1"/>
          <p:nvPr/>
        </p:nvSpPr>
        <p:spPr>
          <a:xfrm>
            <a:off x="5230841" y="995298"/>
            <a:ext cx="2734533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>
                    <a:lumMod val="85000"/>
                  </a:schemeClr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PURIFICATION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B74A83-33E5-45CB-8D11-85CCD402015F}"/>
              </a:ext>
            </a:extLst>
          </p:cNvPr>
          <p:cNvSpPr txBox="1"/>
          <p:nvPr/>
        </p:nvSpPr>
        <p:spPr>
          <a:xfrm>
            <a:off x="9153355" y="998903"/>
            <a:ext cx="1920508" cy="40011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Aptos Serif" panose="02020604070405020304" pitchFamily="18" charset="0"/>
                <a:cs typeface="Aptos Serif" panose="02020604070405020304" pitchFamily="18" charset="0"/>
              </a:rPr>
              <a:t>LC-GC-FID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83197FE-E63E-A065-DBCC-F4D29A898F14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>
            <a:off x="7965374" y="1195353"/>
            <a:ext cx="1187981" cy="360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A2143CA-4D84-6C45-38E7-C677DB716EE9}"/>
              </a:ext>
            </a:extLst>
          </p:cNvPr>
          <p:cNvSpPr txBox="1"/>
          <p:nvPr/>
        </p:nvSpPr>
        <p:spPr>
          <a:xfrm>
            <a:off x="3260851" y="1775024"/>
            <a:ext cx="1739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ptos Serif" panose="02020604070405020304" pitchFamily="18" charset="0"/>
                <a:cs typeface="Aptos Serif" panose="02020604070405020304" pitchFamily="18" charset="0"/>
              </a:rPr>
              <a:t>Ideal profile</a:t>
            </a:r>
            <a:endParaRPr lang="en-BE" b="1"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26C9D09-1FFF-E7A2-A8D6-194E4D218D90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4599543" y="1190249"/>
            <a:ext cx="631298" cy="510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47566A0-6D85-0A32-02F9-41BC198554DF}"/>
              </a:ext>
            </a:extLst>
          </p:cNvPr>
          <p:cNvSpPr txBox="1"/>
          <p:nvPr/>
        </p:nvSpPr>
        <p:spPr>
          <a:xfrm>
            <a:off x="2216042" y="86972"/>
            <a:ext cx="7880928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0070C0"/>
                </a:solidFill>
                <a:latin typeface="Amasis MT Pro Medium" panose="020B0604020202020204" pitchFamily="18" charset="0"/>
                <a:cs typeface="Alef" panose="00000500000000000000" pitchFamily="2" charset="-79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D875A"/>
                </a:solidFill>
                <a:effectLst/>
                <a:uLnTx/>
                <a:uFillTx/>
                <a:latin typeface="Amasis MT Pro Medium" panose="020B0604020202020204" pitchFamily="18" charset="0"/>
                <a:ea typeface="+mn-ea"/>
                <a:cs typeface="Alef" panose="00000500000000000000" pitchFamily="2" charset="-79"/>
              </a:rPr>
              <a:t>MOSH &amp; MOAH: Analytical Determination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D875A"/>
              </a:solidFill>
              <a:effectLst/>
              <a:uLnTx/>
              <a:uFillTx/>
              <a:latin typeface="Amasis MT Pro Medium" panose="020B0604020202020204" pitchFamily="18" charset="0"/>
              <a:ea typeface="+mn-ea"/>
              <a:cs typeface="Alef" panose="00000500000000000000" pitchFamily="2" charset="-79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01C18A-7006-220F-AA33-472F7FEC1835}"/>
              </a:ext>
            </a:extLst>
          </p:cNvPr>
          <p:cNvSpPr txBox="1"/>
          <p:nvPr/>
        </p:nvSpPr>
        <p:spPr>
          <a:xfrm>
            <a:off x="5958924" y="2216642"/>
            <a:ext cx="3607905" cy="5232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dk1"/>
                </a:solidFill>
                <a:latin typeface="Aptos Serif" panose="02020604070405020304" pitchFamily="18" charset="0"/>
                <a:cs typeface="Aptos Serif" panose="02020604070405020304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GB" sz="2800" dirty="0"/>
              <a:t>GC×GC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E97EC4-447A-C173-1F32-7C7FBE5C9D0A}"/>
              </a:ext>
            </a:extLst>
          </p:cNvPr>
          <p:cNvSpPr txBox="1"/>
          <p:nvPr/>
        </p:nvSpPr>
        <p:spPr>
          <a:xfrm>
            <a:off x="5824967" y="1775024"/>
            <a:ext cx="4434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ptos Serif" panose="02020604070405020304" pitchFamily="18" charset="0"/>
                <a:cs typeface="Aptos Serif" panose="02020604070405020304" pitchFamily="18" charset="0"/>
              </a:rPr>
              <a:t>How to support the interpretation?</a:t>
            </a:r>
            <a:endParaRPr lang="en-BE" b="1"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803348-2493-C634-04DB-2FE7150B7A40}"/>
              </a:ext>
            </a:extLst>
          </p:cNvPr>
          <p:cNvSpPr txBox="1"/>
          <p:nvPr/>
        </p:nvSpPr>
        <p:spPr>
          <a:xfrm>
            <a:off x="7965374" y="3429000"/>
            <a:ext cx="3507853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MOSH &amp; MOAH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&amp; sub-classes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quantification in 2D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F17CB7B-F470-CAC3-77A5-3FFFEB129A3C}"/>
              </a:ext>
            </a:extLst>
          </p:cNvPr>
          <p:cNvSpPr txBox="1"/>
          <p:nvPr/>
        </p:nvSpPr>
        <p:spPr>
          <a:xfrm>
            <a:off x="1608265" y="6321613"/>
            <a:ext cx="8505344" cy="4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tabLst>
                <a:tab pos="457200" algn="l"/>
              </a:tabLst>
            </a:pPr>
            <a:r>
              <a:rPr lang="en-US" sz="105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Bauwens, G., Panto, S., &amp; Purcaro, G. (</a:t>
            </a:r>
            <a:r>
              <a:rPr lang="en-US" sz="1100" b="1" kern="100" dirty="0">
                <a:solidFill>
                  <a:schemeClr val="accent1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2021</a:t>
            </a:r>
            <a:r>
              <a:rPr lang="en-US" sz="105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). </a:t>
            </a:r>
            <a:r>
              <a:rPr lang="en-US" sz="1050" i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Mineral oil saturated and aromatic hydrocarbons quantification: Mono- and two-dimensional approaches</a:t>
            </a:r>
            <a:r>
              <a:rPr lang="en-US" sz="105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 Journal of Chromatography. A, 1643, 462044.doi:10.1016/j.chroma.2021.462044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19DA924-490F-5F12-C05A-82376F22F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6675" y="3351864"/>
            <a:ext cx="5018196" cy="2822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7096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3F3FB9-A278-3B32-96D1-B39E5CE3C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69AF4C-14E1-2C8D-9078-BEAE9A035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978199-2AD4-436F-8D0E-D7C5979F8277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139B64-9E0B-31AE-13E2-8863D468C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009" y="1820562"/>
            <a:ext cx="2564116" cy="13153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E5851A-31C9-D571-7794-79BB970D8227}"/>
              </a:ext>
            </a:extLst>
          </p:cNvPr>
          <p:cNvSpPr txBox="1"/>
          <p:nvPr/>
        </p:nvSpPr>
        <p:spPr>
          <a:xfrm>
            <a:off x="1865009" y="1007526"/>
            <a:ext cx="2734534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>
                    <a:lumMod val="85000"/>
                  </a:schemeClr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EXTRACTION/SAPONIFICATION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6636F6-6AA0-A4F1-07C2-6D52C1243B7E}"/>
              </a:ext>
            </a:extLst>
          </p:cNvPr>
          <p:cNvSpPr txBox="1"/>
          <p:nvPr/>
        </p:nvSpPr>
        <p:spPr>
          <a:xfrm>
            <a:off x="5230841" y="995298"/>
            <a:ext cx="2734533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>
                    <a:lumMod val="85000"/>
                  </a:schemeClr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PURIFICATION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63DB58-9F07-6D62-D406-228CC1C08DF6}"/>
              </a:ext>
            </a:extLst>
          </p:cNvPr>
          <p:cNvSpPr txBox="1"/>
          <p:nvPr/>
        </p:nvSpPr>
        <p:spPr>
          <a:xfrm>
            <a:off x="9153355" y="998903"/>
            <a:ext cx="1920508" cy="40011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Aptos Serif" panose="02020604070405020304" pitchFamily="18" charset="0"/>
                <a:cs typeface="Aptos Serif" panose="02020604070405020304" pitchFamily="18" charset="0"/>
              </a:rPr>
              <a:t>LC-GC-FID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B122356-E3F1-223D-63F8-432554010381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>
            <a:off x="7965374" y="1195353"/>
            <a:ext cx="1187981" cy="360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BA2A84B-B53C-546F-896A-C4E3DB616DED}"/>
              </a:ext>
            </a:extLst>
          </p:cNvPr>
          <p:cNvSpPr txBox="1"/>
          <p:nvPr/>
        </p:nvSpPr>
        <p:spPr>
          <a:xfrm>
            <a:off x="3260851" y="1775024"/>
            <a:ext cx="1739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ptos Serif" panose="02020604070405020304" pitchFamily="18" charset="0"/>
                <a:cs typeface="Aptos Serif" panose="02020604070405020304" pitchFamily="18" charset="0"/>
              </a:rPr>
              <a:t>Ideal profile</a:t>
            </a:r>
            <a:endParaRPr lang="en-BE" b="1"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82A685B-8FA4-2307-7DAB-FF7C63A25B6E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4599543" y="1190249"/>
            <a:ext cx="631298" cy="510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DEFF286-B4EC-B74A-4855-56B92F116813}"/>
              </a:ext>
            </a:extLst>
          </p:cNvPr>
          <p:cNvSpPr txBox="1"/>
          <p:nvPr/>
        </p:nvSpPr>
        <p:spPr>
          <a:xfrm>
            <a:off x="2216042" y="86972"/>
            <a:ext cx="7880928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0070C0"/>
                </a:solidFill>
                <a:latin typeface="Amasis MT Pro Medium" panose="020B0604020202020204" pitchFamily="18" charset="0"/>
                <a:cs typeface="Alef" panose="00000500000000000000" pitchFamily="2" charset="-79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D875A"/>
                </a:solidFill>
                <a:effectLst/>
                <a:uLnTx/>
                <a:uFillTx/>
                <a:latin typeface="Amasis MT Pro Medium" panose="020B0604020202020204" pitchFamily="18" charset="0"/>
                <a:ea typeface="+mn-ea"/>
                <a:cs typeface="Alef" panose="00000500000000000000" pitchFamily="2" charset="-79"/>
              </a:rPr>
              <a:t>MOSH &amp; MOAH: Analytical Determination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D875A"/>
              </a:solidFill>
              <a:effectLst/>
              <a:uLnTx/>
              <a:uFillTx/>
              <a:latin typeface="Amasis MT Pro Medium" panose="020B0604020202020204" pitchFamily="18" charset="0"/>
              <a:ea typeface="+mn-ea"/>
              <a:cs typeface="Alef" panose="00000500000000000000" pitchFamily="2" charset="-79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C67BD1-D8B7-BD21-A0C1-563B5A02ECDF}"/>
              </a:ext>
            </a:extLst>
          </p:cNvPr>
          <p:cNvSpPr txBox="1"/>
          <p:nvPr/>
        </p:nvSpPr>
        <p:spPr>
          <a:xfrm>
            <a:off x="5958924" y="2216642"/>
            <a:ext cx="3607905" cy="5232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dk1"/>
                </a:solidFill>
                <a:latin typeface="Aptos Serif" panose="02020604070405020304" pitchFamily="18" charset="0"/>
                <a:cs typeface="Aptos Serif" panose="02020604070405020304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GB" sz="2800" dirty="0"/>
              <a:t>GC×GC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35B587-C7B2-11A7-B5E0-F2B0E45D1C64}"/>
              </a:ext>
            </a:extLst>
          </p:cNvPr>
          <p:cNvSpPr txBox="1"/>
          <p:nvPr/>
        </p:nvSpPr>
        <p:spPr>
          <a:xfrm>
            <a:off x="5824967" y="1775024"/>
            <a:ext cx="4434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ptos Serif" panose="02020604070405020304" pitchFamily="18" charset="0"/>
                <a:cs typeface="Aptos Serif" panose="02020604070405020304" pitchFamily="18" charset="0"/>
              </a:rPr>
              <a:t>How to support the interpretation?</a:t>
            </a:r>
            <a:endParaRPr lang="en-BE" b="1"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C9A3FE7-5A9A-C41E-5377-56D5D9544E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13"/>
          <a:stretch/>
        </p:blipFill>
        <p:spPr>
          <a:xfrm>
            <a:off x="3045322" y="3631988"/>
            <a:ext cx="7105570" cy="22902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DE06DC3-DC8A-8931-F3F7-7CAF6DDA850A}"/>
              </a:ext>
            </a:extLst>
          </p:cNvPr>
          <p:cNvSpPr txBox="1"/>
          <p:nvPr/>
        </p:nvSpPr>
        <p:spPr>
          <a:xfrm>
            <a:off x="1707352" y="6309363"/>
            <a:ext cx="1005976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1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G. Bauwens, L. Barp, G. Purcaro</a:t>
            </a:r>
            <a:r>
              <a:rPr lang="it-IT" sz="11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GB" sz="11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Validation of the liquid chromatography-comprehensive multidimensional gas chromatography-time-of-flight mass spectrometer/flame ionization detector platform for mineral oil analysis exploiting interlaboratory comparison data</a:t>
            </a:r>
            <a:r>
              <a:rPr lang="en-GB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1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GreenAC</a:t>
            </a:r>
            <a:r>
              <a:rPr lang="en-GB" sz="11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(2023) 4 100047</a:t>
            </a:r>
            <a:r>
              <a:rPr lang="it-IT" sz="11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BE" sz="1100" b="1" dirty="0"/>
          </a:p>
        </p:txBody>
      </p:sp>
    </p:spTree>
    <p:extLst>
      <p:ext uri="{BB962C8B-B14F-4D97-AF65-F5344CB8AC3E}">
        <p14:creationId xmlns:p14="http://schemas.microsoft.com/office/powerpoint/2010/main" val="10423587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9B7B4-0D29-459F-2EBD-9CFF55D1E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320861-8204-6B87-F914-3DE197CBB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978199-2AD4-436F-8D0E-D7C5979F8277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922F63-D7DD-7E5F-A52D-589BDC107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009" y="1820562"/>
            <a:ext cx="2564116" cy="13153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ADED96-22FB-AE0B-822A-92598148B670}"/>
              </a:ext>
            </a:extLst>
          </p:cNvPr>
          <p:cNvSpPr txBox="1"/>
          <p:nvPr/>
        </p:nvSpPr>
        <p:spPr>
          <a:xfrm>
            <a:off x="1865009" y="1007526"/>
            <a:ext cx="2734534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>
                    <a:lumMod val="85000"/>
                  </a:schemeClr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EXTRACTION/SAPONIFICATION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D54301-CE34-D3F2-ED5E-4B4B84D2396A}"/>
              </a:ext>
            </a:extLst>
          </p:cNvPr>
          <p:cNvSpPr txBox="1"/>
          <p:nvPr/>
        </p:nvSpPr>
        <p:spPr>
          <a:xfrm>
            <a:off x="5230841" y="995298"/>
            <a:ext cx="2734533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>
                    <a:lumMod val="85000"/>
                  </a:schemeClr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PURIFICATION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B0D7B2-470E-C011-504E-92120D49B06A}"/>
              </a:ext>
            </a:extLst>
          </p:cNvPr>
          <p:cNvSpPr txBox="1"/>
          <p:nvPr/>
        </p:nvSpPr>
        <p:spPr>
          <a:xfrm>
            <a:off x="9153355" y="998903"/>
            <a:ext cx="1920508" cy="40011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Aptos Serif" panose="02020604070405020304" pitchFamily="18" charset="0"/>
                <a:cs typeface="Aptos Serif" panose="02020604070405020304" pitchFamily="18" charset="0"/>
              </a:rPr>
              <a:t>LC-GC-FID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7AB8EFB-43CC-EAC7-67BB-B25B5FEBF762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>
            <a:off x="7965374" y="1195353"/>
            <a:ext cx="1187981" cy="360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283418D-CFD1-8568-75ED-E238421ACBF1}"/>
              </a:ext>
            </a:extLst>
          </p:cNvPr>
          <p:cNvSpPr txBox="1"/>
          <p:nvPr/>
        </p:nvSpPr>
        <p:spPr>
          <a:xfrm>
            <a:off x="3260851" y="1775024"/>
            <a:ext cx="1739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ptos Serif" panose="02020604070405020304" pitchFamily="18" charset="0"/>
                <a:cs typeface="Aptos Serif" panose="02020604070405020304" pitchFamily="18" charset="0"/>
              </a:rPr>
              <a:t>Ideal profile</a:t>
            </a:r>
            <a:endParaRPr lang="en-BE" b="1"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B9CD485-F317-65AF-5028-5BE2B9A4289F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4599543" y="1190249"/>
            <a:ext cx="631298" cy="510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332C1B7-83F0-9734-AFAD-6B88F25BB096}"/>
              </a:ext>
            </a:extLst>
          </p:cNvPr>
          <p:cNvSpPr txBox="1"/>
          <p:nvPr/>
        </p:nvSpPr>
        <p:spPr>
          <a:xfrm>
            <a:off x="2216042" y="86972"/>
            <a:ext cx="7880928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0070C0"/>
                </a:solidFill>
                <a:latin typeface="Amasis MT Pro Medium" panose="020B0604020202020204" pitchFamily="18" charset="0"/>
                <a:cs typeface="Alef" panose="00000500000000000000" pitchFamily="2" charset="-79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D875A"/>
                </a:solidFill>
                <a:effectLst/>
                <a:uLnTx/>
                <a:uFillTx/>
                <a:latin typeface="Amasis MT Pro Medium" panose="020B0604020202020204" pitchFamily="18" charset="0"/>
                <a:ea typeface="+mn-ea"/>
                <a:cs typeface="Alef" panose="00000500000000000000" pitchFamily="2" charset="-79"/>
              </a:rPr>
              <a:t>MOSH &amp; MOAH: Analytical Determination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D875A"/>
              </a:solidFill>
              <a:effectLst/>
              <a:uLnTx/>
              <a:uFillTx/>
              <a:latin typeface="Amasis MT Pro Medium" panose="020B0604020202020204" pitchFamily="18" charset="0"/>
              <a:ea typeface="+mn-ea"/>
              <a:cs typeface="Alef" panose="00000500000000000000" pitchFamily="2" charset="-79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050F14-5BEC-9C94-5DC0-FEC0E78B63F8}"/>
              </a:ext>
            </a:extLst>
          </p:cNvPr>
          <p:cNvSpPr txBox="1"/>
          <p:nvPr/>
        </p:nvSpPr>
        <p:spPr>
          <a:xfrm>
            <a:off x="5958924" y="2216642"/>
            <a:ext cx="3607905" cy="5232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dk1"/>
                </a:solidFill>
                <a:latin typeface="Aptos Serif" panose="02020604070405020304" pitchFamily="18" charset="0"/>
                <a:cs typeface="Aptos Serif" panose="02020604070405020304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GB" sz="2800" dirty="0"/>
              <a:t>GC×GC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16D1DE-2146-F4B9-63E2-97A785323C36}"/>
              </a:ext>
            </a:extLst>
          </p:cNvPr>
          <p:cNvSpPr txBox="1"/>
          <p:nvPr/>
        </p:nvSpPr>
        <p:spPr>
          <a:xfrm>
            <a:off x="5824967" y="1775024"/>
            <a:ext cx="4434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ptos Serif" panose="02020604070405020304" pitchFamily="18" charset="0"/>
                <a:cs typeface="Aptos Serif" panose="02020604070405020304" pitchFamily="18" charset="0"/>
              </a:rPr>
              <a:t>How to support the interpretation?</a:t>
            </a:r>
            <a:endParaRPr lang="en-BE" b="1"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CF7C5A-57A7-55AB-DF3E-D379021A082E}"/>
              </a:ext>
            </a:extLst>
          </p:cNvPr>
          <p:cNvSpPr txBox="1"/>
          <p:nvPr/>
        </p:nvSpPr>
        <p:spPr>
          <a:xfrm>
            <a:off x="1707352" y="6309363"/>
            <a:ext cx="1005976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1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G. Bauwens, L. Barp, G. Purcaro</a:t>
            </a:r>
            <a:r>
              <a:rPr lang="it-IT" sz="11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GB" sz="11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Validation of the liquid chromatography-comprehensive multidimensional gas chromatography-time-of-flight mass spectrometer/flame ionization detector platform for mineral oil analysis exploiting interlaboratory comparison data</a:t>
            </a:r>
            <a:r>
              <a:rPr lang="en-GB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1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GreenAC</a:t>
            </a:r>
            <a:r>
              <a:rPr lang="en-GB" sz="11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(2023) 4 100047</a:t>
            </a:r>
            <a:r>
              <a:rPr lang="it-IT" sz="11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BE" sz="1100" b="1" dirty="0"/>
          </a:p>
        </p:txBody>
      </p:sp>
      <p:graphicFrame>
        <p:nvGraphicFramePr>
          <p:cNvPr id="13" name="Grafico 5">
            <a:extLst>
              <a:ext uri="{FF2B5EF4-FFF2-40B4-BE49-F238E27FC236}">
                <a16:creationId xmlns:a16="http://schemas.microsoft.com/office/drawing/2014/main" id="{628BECA0-D208-271E-70D0-6CE33FC6EF6E}"/>
              </a:ext>
              <a:ext uri="{147F2762-F138-4A5C-976F-8EAC2B608ADB}">
                <a16:predDERef xmlns:a16="http://schemas.microsoft.com/office/drawing/2014/main" pred="{87689696-2E49-4DFF-BD2E-5C68F2DA520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815856"/>
              </p:ext>
            </p:extLst>
          </p:nvPr>
        </p:nvGraphicFramePr>
        <p:xfrm>
          <a:off x="2329573" y="3657129"/>
          <a:ext cx="4337377" cy="2230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Grafico 6">
            <a:extLst>
              <a:ext uri="{FF2B5EF4-FFF2-40B4-BE49-F238E27FC236}">
                <a16:creationId xmlns:a16="http://schemas.microsoft.com/office/drawing/2014/main" id="{E474FEBD-AAD1-E2AD-730D-750D93F28D99}"/>
              </a:ext>
              <a:ext uri="{147F2762-F138-4A5C-976F-8EAC2B608ADB}">
                <a16:predDERef xmlns:a16="http://schemas.microsoft.com/office/drawing/2014/main" pred="{D9815373-0074-4FB8-ABE8-CE83B362F61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602670"/>
              </p:ext>
            </p:extLst>
          </p:nvPr>
        </p:nvGraphicFramePr>
        <p:xfrm>
          <a:off x="7165871" y="3718353"/>
          <a:ext cx="4202029" cy="2107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04213E30-58C4-92B3-EFBD-85535E3B1CF5}"/>
              </a:ext>
            </a:extLst>
          </p:cNvPr>
          <p:cNvSpPr/>
          <p:nvPr/>
        </p:nvSpPr>
        <p:spPr>
          <a:xfrm>
            <a:off x="2173559" y="3506880"/>
            <a:ext cx="9417269" cy="251768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1742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8B3EB8-E78F-7537-2320-A005BD47B0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5D3DB8-122E-D4F9-9911-4F015995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B754E-F41B-414F-91C8-65A6A8698C7C}" type="slidenum">
              <a:rPr lang="en-GB" smtClean="0"/>
              <a:t>38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DA0592-4276-04DC-8D3F-F73707553D27}"/>
              </a:ext>
            </a:extLst>
          </p:cNvPr>
          <p:cNvSpPr txBox="1"/>
          <p:nvPr/>
        </p:nvSpPr>
        <p:spPr>
          <a:xfrm>
            <a:off x="6446634" y="1434591"/>
            <a:ext cx="1920508" cy="40011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Aptos Serif" panose="02020604070405020304" pitchFamily="18" charset="0"/>
                <a:cs typeface="Aptos Serif" panose="02020604070405020304" pitchFamily="18" charset="0"/>
              </a:rPr>
              <a:t>LC-GC-FID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97D3ED75-8C3A-4C0A-314F-3B7ABEE27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934" y="3085968"/>
            <a:ext cx="818701" cy="594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93E1BAD-71E7-37E9-2289-DB2C2840EA1E}"/>
              </a:ext>
            </a:extLst>
          </p:cNvPr>
          <p:cNvSpPr txBox="1"/>
          <p:nvPr/>
        </p:nvSpPr>
        <p:spPr>
          <a:xfrm>
            <a:off x="2216042" y="86972"/>
            <a:ext cx="7880928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0070C0"/>
                </a:solidFill>
                <a:latin typeface="Amasis MT Pro Medium" panose="020B0604020202020204" pitchFamily="18" charset="0"/>
                <a:cs typeface="Alef" panose="00000500000000000000" pitchFamily="2" charset="-79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D875A"/>
                </a:solidFill>
                <a:effectLst/>
                <a:uLnTx/>
                <a:uFillTx/>
                <a:latin typeface="Amasis MT Pro Medium" panose="020B0604020202020204" pitchFamily="18" charset="0"/>
                <a:ea typeface="+mn-ea"/>
                <a:cs typeface="Alef" panose="00000500000000000000" pitchFamily="2" charset="-79"/>
              </a:rPr>
              <a:t>MOSH &amp; MOAH: Analytical Determination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D875A"/>
              </a:solidFill>
              <a:effectLst/>
              <a:uLnTx/>
              <a:uFillTx/>
              <a:latin typeface="Amasis MT Pro Medium" panose="020B0604020202020204" pitchFamily="18" charset="0"/>
              <a:ea typeface="+mn-ea"/>
              <a:cs typeface="Alef" panose="00000500000000000000" pitchFamily="2" charset="-79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6F9B70C-E744-39BD-3287-7D20AE1AFF37}"/>
              </a:ext>
            </a:extLst>
          </p:cNvPr>
          <p:cNvSpPr txBox="1"/>
          <p:nvPr/>
        </p:nvSpPr>
        <p:spPr>
          <a:xfrm>
            <a:off x="1715334" y="1280895"/>
            <a:ext cx="2984741" cy="5847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ptos Serif" panose="02020604070405020304" pitchFamily="18" charset="0"/>
                <a:cs typeface="Aptos Serif" panose="02020604070405020304" pitchFamily="18" charset="0"/>
              </a:rPr>
              <a:t>Sample dilution (e.g., fats and oil)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0BE03A5-B93B-ACB1-81F4-0B18131B913A}"/>
              </a:ext>
            </a:extLst>
          </p:cNvPr>
          <p:cNvCxnSpPr>
            <a:cxnSpLocks/>
          </p:cNvCxnSpPr>
          <p:nvPr/>
        </p:nvCxnSpPr>
        <p:spPr>
          <a:xfrm>
            <a:off x="4700075" y="1634838"/>
            <a:ext cx="174197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A9C5E6B-F7F4-E616-AC5C-FDA2FB3A52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1474" y="1166908"/>
            <a:ext cx="885343" cy="9541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CE3B44-DA0A-1F94-49EF-FE8FCB507AF4}"/>
              </a:ext>
            </a:extLst>
          </p:cNvPr>
          <p:cNvSpPr txBox="1"/>
          <p:nvPr/>
        </p:nvSpPr>
        <p:spPr>
          <a:xfrm>
            <a:off x="1683154" y="6557216"/>
            <a:ext cx="10657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@Agree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AFAA23-A55A-D7B6-C617-3E1C09C25CF9}"/>
              </a:ext>
            </a:extLst>
          </p:cNvPr>
          <p:cNvSpPr txBox="1"/>
          <p:nvPr/>
        </p:nvSpPr>
        <p:spPr>
          <a:xfrm>
            <a:off x="2341298" y="6580299"/>
            <a:ext cx="196965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u="none" strike="noStrike" baseline="0" dirty="0">
                <a:latin typeface="AdvOT65f8a23b.I"/>
              </a:rPr>
              <a:t>Anal. Chem. </a:t>
            </a:r>
            <a:r>
              <a:rPr lang="en-US" sz="800" b="0" i="0" u="none" strike="noStrike" baseline="0" dirty="0">
                <a:latin typeface="AdvOT46dcae81"/>
              </a:rPr>
              <a:t>2020, 92, 10076</a:t>
            </a:r>
            <a:r>
              <a:rPr lang="en-US" sz="800" b="0" i="0" u="none" strike="noStrike" baseline="0" dirty="0">
                <a:latin typeface="AdvOT8608a8d1+22"/>
              </a:rPr>
              <a:t>−</a:t>
            </a:r>
            <a:r>
              <a:rPr lang="en-US" sz="800" b="0" i="0" u="none" strike="noStrike" baseline="0" dirty="0">
                <a:latin typeface="AdvOT46dcae81"/>
              </a:rPr>
              <a:t>10082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E2123D-A1F5-EA8B-6F26-1C0BAA8797A6}"/>
              </a:ext>
            </a:extLst>
          </p:cNvPr>
          <p:cNvSpPr txBox="1"/>
          <p:nvPr/>
        </p:nvSpPr>
        <p:spPr>
          <a:xfrm>
            <a:off x="9665866" y="1157592"/>
            <a:ext cx="21733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1400" dirty="0"/>
              <a:t>Working range starting from </a:t>
            </a:r>
            <a:r>
              <a:rPr lang="en-US" sz="1400" b="1" dirty="0"/>
              <a:t>10 mg/kg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1400" dirty="0"/>
              <a:t>Max LC loading : </a:t>
            </a:r>
            <a:r>
              <a:rPr lang="en-US" sz="1400" b="1" dirty="0"/>
              <a:t>20 mg </a:t>
            </a:r>
            <a:r>
              <a:rPr lang="en-US" sz="1400" dirty="0"/>
              <a:t>of fat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BFD7E3-61AA-07F5-3A68-807B7E4E93B0}"/>
              </a:ext>
            </a:extLst>
          </p:cNvPr>
          <p:cNvSpPr txBox="1"/>
          <p:nvPr/>
        </p:nvSpPr>
        <p:spPr>
          <a:xfrm>
            <a:off x="9665866" y="2366711"/>
            <a:ext cx="2287457" cy="3385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ssistant" panose="020F0502020204030204" pitchFamily="2" charset="-79"/>
                <a:cs typeface="Assistant" panose="020F0502020204030204" pitchFamily="2" charset="-79"/>
              </a:rPr>
              <a:t>↑ </a:t>
            </a:r>
            <a:r>
              <a:rPr lang="en-US" sz="1600" dirty="0"/>
              <a:t>Sensitivity </a:t>
            </a:r>
            <a:r>
              <a:rPr lang="en-US" sz="1200" dirty="0"/>
              <a:t>(2 mg/kg*)</a:t>
            </a: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9A2D7C36-94F9-1EE4-834D-80ECB520E2FA}"/>
              </a:ext>
            </a:extLst>
          </p:cNvPr>
          <p:cNvSpPr/>
          <p:nvPr/>
        </p:nvSpPr>
        <p:spPr>
          <a:xfrm>
            <a:off x="10668522" y="3184622"/>
            <a:ext cx="184748" cy="256033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5898ED-4FCF-908F-6653-621FA63DCF9E}"/>
              </a:ext>
            </a:extLst>
          </p:cNvPr>
          <p:cNvSpPr txBox="1"/>
          <p:nvPr/>
        </p:nvSpPr>
        <p:spPr>
          <a:xfrm>
            <a:off x="6446634" y="2459237"/>
            <a:ext cx="1920508" cy="40011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Aptos Serif" panose="02020604070405020304" pitchFamily="18" charset="0"/>
                <a:cs typeface="Aptos Serif" panose="02020604070405020304" pitchFamily="18" charset="0"/>
              </a:rPr>
              <a:t>LC-GC-FID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91D77F-C0E2-B591-69E1-5579B61C2BA4}"/>
              </a:ext>
            </a:extLst>
          </p:cNvPr>
          <p:cNvSpPr txBox="1"/>
          <p:nvPr/>
        </p:nvSpPr>
        <p:spPr>
          <a:xfrm>
            <a:off x="1715334" y="2459237"/>
            <a:ext cx="2984741" cy="3385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ptos Serif" panose="02020604070405020304" pitchFamily="18" charset="0"/>
                <a:cs typeface="Aptos Serif" panose="02020604070405020304" pitchFamily="18" charset="0"/>
              </a:rPr>
              <a:t>EXTRACTION/ENRICHMENT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E07237C-7BCA-A904-CBAC-E10D4FA10E37}"/>
              </a:ext>
            </a:extLst>
          </p:cNvPr>
          <p:cNvCxnSpPr>
            <a:cxnSpLocks/>
          </p:cNvCxnSpPr>
          <p:nvPr/>
        </p:nvCxnSpPr>
        <p:spPr>
          <a:xfrm>
            <a:off x="4700075" y="2659484"/>
            <a:ext cx="174197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E254E8B5-B64F-0A39-41D0-07C5C0A7A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681" y="2735265"/>
            <a:ext cx="818701" cy="594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 descr="A colorful circle with numbers&#10;&#10;AI-generated content may be incorrect.">
            <a:extLst>
              <a:ext uri="{FF2B5EF4-FFF2-40B4-BE49-F238E27FC236}">
                <a16:creationId xmlns:a16="http://schemas.microsoft.com/office/drawing/2014/main" id="{E8E37C4C-1FA8-E10E-B971-E0D5D4DAF4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1473" y="2120072"/>
            <a:ext cx="885343" cy="95645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F9A3559-BADC-6FA9-CC40-3AD370659765}"/>
              </a:ext>
            </a:extLst>
          </p:cNvPr>
          <p:cNvSpPr txBox="1"/>
          <p:nvPr/>
        </p:nvSpPr>
        <p:spPr>
          <a:xfrm>
            <a:off x="10045396" y="2734478"/>
            <a:ext cx="178378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u="none" strike="noStrike" baseline="0" dirty="0">
                <a:latin typeface="Charis SIL"/>
              </a:rPr>
              <a:t>*Depends on the initial content of fat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936C46-8B6D-110D-3219-63A5EB2897EB}"/>
              </a:ext>
            </a:extLst>
          </p:cNvPr>
          <p:cNvSpPr txBox="1"/>
          <p:nvPr/>
        </p:nvSpPr>
        <p:spPr>
          <a:xfrm>
            <a:off x="1710884" y="3568756"/>
            <a:ext cx="2155848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ptos Serif" panose="02020604070405020304" pitchFamily="18" charset="0"/>
                <a:cs typeface="Aptos Serif" panose="02020604070405020304" pitchFamily="18" charset="0"/>
              </a:rPr>
              <a:t>EXTRACTION/SAPONIFICATION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4BB63A-6029-77A2-ACAF-08C23A607583}"/>
              </a:ext>
            </a:extLst>
          </p:cNvPr>
          <p:cNvSpPr txBox="1"/>
          <p:nvPr/>
        </p:nvSpPr>
        <p:spPr>
          <a:xfrm>
            <a:off x="4327581" y="3645700"/>
            <a:ext cx="1920509" cy="3385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Aptos Serif" panose="02020604070405020304" pitchFamily="18" charset="0"/>
                <a:cs typeface="Aptos Serif" panose="02020604070405020304" pitchFamily="18" charset="0"/>
              </a:rPr>
              <a:t>PURIFICATION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BB7F277-787C-4B8D-7A28-972761B3BD59}"/>
              </a:ext>
            </a:extLst>
          </p:cNvPr>
          <p:cNvSpPr txBox="1"/>
          <p:nvPr/>
        </p:nvSpPr>
        <p:spPr>
          <a:xfrm>
            <a:off x="6442184" y="3614922"/>
            <a:ext cx="1920508" cy="40011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Aptos Serif" panose="02020604070405020304" pitchFamily="18" charset="0"/>
                <a:cs typeface="Aptos Serif" panose="02020604070405020304" pitchFamily="18" charset="0"/>
              </a:rPr>
              <a:t>LC-GC-FID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5F71211-3A83-CDA3-544A-AFAECE81A906}"/>
              </a:ext>
            </a:extLst>
          </p:cNvPr>
          <p:cNvCxnSpPr>
            <a:cxnSpLocks/>
            <a:stCxn id="23" idx="3"/>
            <a:endCxn id="24" idx="1"/>
          </p:cNvCxnSpPr>
          <p:nvPr/>
        </p:nvCxnSpPr>
        <p:spPr>
          <a:xfrm>
            <a:off x="6248090" y="3814977"/>
            <a:ext cx="194094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AE6DFCF-6EFF-4893-D54E-683A686F1F2B}"/>
              </a:ext>
            </a:extLst>
          </p:cNvPr>
          <p:cNvCxnSpPr>
            <a:cxnSpLocks/>
            <a:endCxn id="23" idx="1"/>
          </p:cNvCxnSpPr>
          <p:nvPr/>
        </p:nvCxnSpPr>
        <p:spPr>
          <a:xfrm>
            <a:off x="3866732" y="3799588"/>
            <a:ext cx="460849" cy="1538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7" name="Picture 46" descr="A circle with numbers and numbers&#10;&#10;AI-generated content may be incorrect.">
            <a:extLst>
              <a:ext uri="{FF2B5EF4-FFF2-40B4-BE49-F238E27FC236}">
                <a16:creationId xmlns:a16="http://schemas.microsoft.com/office/drawing/2014/main" id="{1DC07F87-2DAF-A2BE-E0E3-B58EC6E29F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2808" y="3376298"/>
            <a:ext cx="839558" cy="90254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5D8BEA5-C7F1-2279-B105-0DE229E85F7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753" t="8211" r="9566" b="16252"/>
          <a:stretch/>
        </p:blipFill>
        <p:spPr>
          <a:xfrm>
            <a:off x="8325270" y="3228945"/>
            <a:ext cx="400110" cy="40011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41E777C0-E765-590F-12C8-40A052C7FCCF}"/>
              </a:ext>
            </a:extLst>
          </p:cNvPr>
          <p:cNvSpPr txBox="1"/>
          <p:nvPr/>
        </p:nvSpPr>
        <p:spPr>
          <a:xfrm>
            <a:off x="9709541" y="3557871"/>
            <a:ext cx="2287457" cy="5847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ssistant" panose="020F0502020204030204" pitchFamily="2" charset="-79"/>
                <a:cs typeface="Assistant" panose="020F0502020204030204" pitchFamily="2" charset="-79"/>
              </a:rPr>
              <a:t>≈ </a:t>
            </a:r>
            <a:r>
              <a:rPr lang="en-US" sz="1600" dirty="0"/>
              <a:t>Sensitivity </a:t>
            </a:r>
          </a:p>
          <a:p>
            <a:pPr algn="ctr"/>
            <a:r>
              <a:rPr lang="en-US" sz="1600" dirty="0">
                <a:latin typeface="Assistant" panose="020F0502020204030204" pitchFamily="2" charset="-79"/>
                <a:cs typeface="Assistant" panose="020F0502020204030204" pitchFamily="2" charset="-79"/>
              </a:rPr>
              <a:t>≈ ↑↓ </a:t>
            </a:r>
            <a:r>
              <a:rPr lang="en-US" sz="1600" dirty="0"/>
              <a:t>Accuracy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90C8DF0E-0C72-F7FA-EB42-0B7662FB5768}"/>
              </a:ext>
            </a:extLst>
          </p:cNvPr>
          <p:cNvSpPr/>
          <p:nvPr/>
        </p:nvSpPr>
        <p:spPr>
          <a:xfrm>
            <a:off x="10668522" y="2120072"/>
            <a:ext cx="184748" cy="256033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014DD0-F7C1-D48F-F0F2-49F7D7393F91}"/>
              </a:ext>
            </a:extLst>
          </p:cNvPr>
          <p:cNvSpPr txBox="1"/>
          <p:nvPr/>
        </p:nvSpPr>
        <p:spPr>
          <a:xfrm>
            <a:off x="1710884" y="4669004"/>
            <a:ext cx="2155848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ptos Serif" panose="02020604070405020304" pitchFamily="18" charset="0"/>
                <a:cs typeface="Aptos Serif" panose="02020604070405020304" pitchFamily="18" charset="0"/>
              </a:rPr>
              <a:t>EXTRACTION/SAPONIFICATION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ACA382-AB12-F964-506F-EFEED8571D2E}"/>
              </a:ext>
            </a:extLst>
          </p:cNvPr>
          <p:cNvSpPr txBox="1"/>
          <p:nvPr/>
        </p:nvSpPr>
        <p:spPr>
          <a:xfrm>
            <a:off x="4327581" y="4745948"/>
            <a:ext cx="1920509" cy="3385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Aptos Serif" panose="02020604070405020304" pitchFamily="18" charset="0"/>
                <a:cs typeface="Aptos Serif" panose="02020604070405020304" pitchFamily="18" charset="0"/>
              </a:rPr>
              <a:t>PURIFICATION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20B4AD4-B134-5EAD-3DF1-09764F6D2A08}"/>
              </a:ext>
            </a:extLst>
          </p:cNvPr>
          <p:cNvSpPr txBox="1"/>
          <p:nvPr/>
        </p:nvSpPr>
        <p:spPr>
          <a:xfrm>
            <a:off x="6442183" y="4715170"/>
            <a:ext cx="2033449" cy="40011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ptos Serif" panose="02020604070405020304" pitchFamily="18" charset="0"/>
                <a:cs typeface="Aptos Serif" panose="02020604070405020304" pitchFamily="18" charset="0"/>
              </a:rPr>
              <a:t>LC-GC×GC-FID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709C451-EAF2-CE6C-1BE5-E2F7BE682DDC}"/>
              </a:ext>
            </a:extLst>
          </p:cNvPr>
          <p:cNvCxnSpPr>
            <a:cxnSpLocks/>
            <a:stCxn id="7" idx="3"/>
            <a:endCxn id="22" idx="1"/>
          </p:cNvCxnSpPr>
          <p:nvPr/>
        </p:nvCxnSpPr>
        <p:spPr>
          <a:xfrm>
            <a:off x="6248090" y="4915225"/>
            <a:ext cx="19409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001FB28-D50C-B6CD-901F-3C598A4AB478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3866732" y="4899836"/>
            <a:ext cx="460849" cy="1538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9" name="Picture 28" descr="A circle with numbers and numbers&#10;&#10;AI-generated content may be incorrect.">
            <a:extLst>
              <a:ext uri="{FF2B5EF4-FFF2-40B4-BE49-F238E27FC236}">
                <a16:creationId xmlns:a16="http://schemas.microsoft.com/office/drawing/2014/main" id="{600162F1-51A4-AF83-8B86-05C0E3A4B6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0285" y="4278842"/>
            <a:ext cx="1110338" cy="119363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54BBECE-71E3-121B-A457-5F6C01346A3C}"/>
              </a:ext>
            </a:extLst>
          </p:cNvPr>
          <p:cNvSpPr txBox="1"/>
          <p:nvPr/>
        </p:nvSpPr>
        <p:spPr>
          <a:xfrm>
            <a:off x="9709541" y="4658119"/>
            <a:ext cx="2287457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ssistant" panose="020F0502020204030204" pitchFamily="2" charset="-79"/>
                <a:cs typeface="Assistant" panose="020F0502020204030204" pitchFamily="2" charset="-79"/>
              </a:rPr>
              <a:t>↑ </a:t>
            </a:r>
            <a:r>
              <a:rPr lang="en-US" sz="1600" dirty="0"/>
              <a:t>Sensitivity </a:t>
            </a:r>
          </a:p>
          <a:p>
            <a:pPr algn="ctr"/>
            <a:r>
              <a:rPr lang="en-US" sz="1600" dirty="0">
                <a:latin typeface="Assistant" panose="020F0502020204030204" pitchFamily="2" charset="-79"/>
                <a:cs typeface="Assistant" panose="020F0502020204030204" pitchFamily="2" charset="-79"/>
              </a:rPr>
              <a:t> ↑ </a:t>
            </a:r>
            <a:r>
              <a:rPr lang="en-US" sz="1600" dirty="0"/>
              <a:t>Accuracy</a:t>
            </a:r>
          </a:p>
          <a:p>
            <a:pPr algn="ctr"/>
            <a:r>
              <a:rPr lang="en-US" sz="1600" dirty="0">
                <a:latin typeface="Assistant" panose="020F0502020204030204" pitchFamily="2" charset="-79"/>
                <a:cs typeface="Assistant" panose="020F0502020204030204" pitchFamily="2" charset="-79"/>
              </a:rPr>
              <a:t>↑ information</a:t>
            </a:r>
            <a:endParaRPr lang="en-US" sz="1600" dirty="0"/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id="{F3B7381E-0CE8-88D2-825F-79CC11552F2C}"/>
              </a:ext>
            </a:extLst>
          </p:cNvPr>
          <p:cNvSpPr/>
          <p:nvPr/>
        </p:nvSpPr>
        <p:spPr>
          <a:xfrm>
            <a:off x="10668521" y="4332797"/>
            <a:ext cx="184748" cy="256033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99881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F2B42-34AE-E268-44DB-0EEAC0EC0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23345D-A30B-01B6-5164-5A776983F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978199-2AD4-436F-8D0E-D7C5979F8277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F57FB9-A56B-133F-B3C9-A096B2AF6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009" y="1820562"/>
            <a:ext cx="2564116" cy="13153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6F8D6E-267A-115A-8734-C839A96E0E82}"/>
              </a:ext>
            </a:extLst>
          </p:cNvPr>
          <p:cNvSpPr txBox="1"/>
          <p:nvPr/>
        </p:nvSpPr>
        <p:spPr>
          <a:xfrm>
            <a:off x="1865009" y="1007526"/>
            <a:ext cx="2734534" cy="5847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latin typeface="Aptos Serif" panose="02020604070405020304" pitchFamily="18" charset="0"/>
                <a:cs typeface="Aptos Serif" panose="02020604070405020304" pitchFamily="18" charset="0"/>
              </a:defRPr>
            </a:lvl1pPr>
          </a:lstStyle>
          <a:p>
            <a:r>
              <a:rPr lang="en-US" sz="1600" dirty="0"/>
              <a:t>EXTRACTION/SAPONIFICATION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6E746B-4D5E-1FFE-4F1F-11DB994A08DC}"/>
              </a:ext>
            </a:extLst>
          </p:cNvPr>
          <p:cNvSpPr txBox="1"/>
          <p:nvPr/>
        </p:nvSpPr>
        <p:spPr>
          <a:xfrm>
            <a:off x="5230841" y="995298"/>
            <a:ext cx="2734533" cy="40011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latin typeface="Aptos Serif" panose="02020604070405020304" pitchFamily="18" charset="0"/>
                <a:cs typeface="Aptos Serif" panose="02020604070405020304" pitchFamily="18" charset="0"/>
              </a:defRPr>
            </a:lvl1pPr>
          </a:lstStyle>
          <a:p>
            <a:r>
              <a:rPr lang="en-US" dirty="0"/>
              <a:t>PURIFICATION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11AB90-D4CB-92D6-486E-E1BD4581E27C}"/>
              </a:ext>
            </a:extLst>
          </p:cNvPr>
          <p:cNvSpPr txBox="1"/>
          <p:nvPr/>
        </p:nvSpPr>
        <p:spPr>
          <a:xfrm>
            <a:off x="9153355" y="998903"/>
            <a:ext cx="1920508" cy="40011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Aptos Serif" panose="02020604070405020304" pitchFamily="18" charset="0"/>
                <a:cs typeface="Aptos Serif" panose="02020604070405020304" pitchFamily="18" charset="0"/>
              </a:rPr>
              <a:t>LC-GC-FID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ED78DC1-A0AB-C7EC-3779-3A87A46A485E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>
            <a:off x="7965374" y="1195353"/>
            <a:ext cx="1187981" cy="360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E6DF2C8-CCE0-A6BF-92DA-BEED9D47CE91}"/>
              </a:ext>
            </a:extLst>
          </p:cNvPr>
          <p:cNvSpPr txBox="1"/>
          <p:nvPr/>
        </p:nvSpPr>
        <p:spPr>
          <a:xfrm>
            <a:off x="3260851" y="1775024"/>
            <a:ext cx="1739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ptos Serif" panose="02020604070405020304" pitchFamily="18" charset="0"/>
                <a:cs typeface="Aptos Serif" panose="02020604070405020304" pitchFamily="18" charset="0"/>
              </a:rPr>
              <a:t>Ideal profile</a:t>
            </a:r>
            <a:endParaRPr lang="en-BE" b="1"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A611B3B-5444-CBBA-90AB-496F86AC8CBD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4599543" y="1190249"/>
            <a:ext cx="631298" cy="510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12AE3F0-6302-7552-422B-1C5677F58544}"/>
              </a:ext>
            </a:extLst>
          </p:cNvPr>
          <p:cNvSpPr txBox="1"/>
          <p:nvPr/>
        </p:nvSpPr>
        <p:spPr>
          <a:xfrm>
            <a:off x="2216042" y="86972"/>
            <a:ext cx="7880928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0070C0"/>
                </a:solidFill>
                <a:latin typeface="Amasis MT Pro Medium" panose="020B0604020202020204" pitchFamily="18" charset="0"/>
                <a:cs typeface="Alef" panose="00000500000000000000" pitchFamily="2" charset="-79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D875A"/>
                </a:solidFill>
                <a:effectLst/>
                <a:uLnTx/>
                <a:uFillTx/>
                <a:latin typeface="Amasis MT Pro Medium" panose="020B0604020202020204" pitchFamily="18" charset="0"/>
                <a:ea typeface="+mn-ea"/>
                <a:cs typeface="Alef" panose="00000500000000000000" pitchFamily="2" charset="-79"/>
              </a:rPr>
              <a:t>MOSH &amp; MOAH: Analytical Determination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D875A"/>
              </a:solidFill>
              <a:effectLst/>
              <a:uLnTx/>
              <a:uFillTx/>
              <a:latin typeface="Amasis MT Pro Medium" panose="020B0604020202020204" pitchFamily="18" charset="0"/>
              <a:ea typeface="+mn-ea"/>
              <a:cs typeface="Alef" panose="00000500000000000000" pitchFamily="2" charset="-79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667412-A17A-2759-0707-1EDB17DF1E53}"/>
              </a:ext>
            </a:extLst>
          </p:cNvPr>
          <p:cNvSpPr txBox="1"/>
          <p:nvPr/>
        </p:nvSpPr>
        <p:spPr>
          <a:xfrm>
            <a:off x="5958924" y="2216642"/>
            <a:ext cx="3607905" cy="5232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dk1"/>
                </a:solidFill>
                <a:latin typeface="Aptos Serif" panose="02020604070405020304" pitchFamily="18" charset="0"/>
                <a:cs typeface="Aptos Serif" panose="02020604070405020304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GB" sz="2800" dirty="0"/>
              <a:t>GC×GC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2FA54F-E656-FA6D-4061-F16A50794293}"/>
              </a:ext>
            </a:extLst>
          </p:cNvPr>
          <p:cNvSpPr txBox="1"/>
          <p:nvPr/>
        </p:nvSpPr>
        <p:spPr>
          <a:xfrm>
            <a:off x="5824967" y="1775024"/>
            <a:ext cx="4434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ptos Serif" panose="02020604070405020304" pitchFamily="18" charset="0"/>
                <a:cs typeface="Aptos Serif" panose="02020604070405020304" pitchFamily="18" charset="0"/>
              </a:rPr>
              <a:t>How to support the interpretation?</a:t>
            </a:r>
            <a:endParaRPr lang="en-BE" b="1"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730E28F-4504-5D6B-F19F-E44F143BB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0662" y="3255804"/>
            <a:ext cx="7684961" cy="33121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46B39F2-CEED-BA2C-0F60-64D6DFCAC52B}"/>
              </a:ext>
            </a:extLst>
          </p:cNvPr>
          <p:cNvSpPr txBox="1"/>
          <p:nvPr/>
        </p:nvSpPr>
        <p:spPr>
          <a:xfrm>
            <a:off x="3147067" y="6192195"/>
            <a:ext cx="6790744" cy="46166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IMPROVEMENT ON SAMPLE PREP IS STILL NEEDED!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F90130-4777-FB3D-0885-9F5AD9B48430}"/>
              </a:ext>
            </a:extLst>
          </p:cNvPr>
          <p:cNvSpPr txBox="1"/>
          <p:nvPr/>
        </p:nvSpPr>
        <p:spPr>
          <a:xfrm>
            <a:off x="4297679" y="548432"/>
            <a:ext cx="1136470" cy="461665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Sample </a:t>
            </a:r>
          </a:p>
          <a:p>
            <a:pPr algn="ctr"/>
            <a:r>
              <a:rPr lang="en-GB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Preparation </a:t>
            </a:r>
          </a:p>
        </p:txBody>
      </p:sp>
    </p:spTree>
    <p:extLst>
      <p:ext uri="{BB962C8B-B14F-4D97-AF65-F5344CB8AC3E}">
        <p14:creationId xmlns:p14="http://schemas.microsoft.com/office/powerpoint/2010/main" val="24959251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004C05-1A3E-92A2-513F-05D1ACB09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9000C6-3F6E-B4FE-C240-4F970AE9A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31506" y="6356350"/>
            <a:ext cx="633506" cy="365125"/>
          </a:xfrm>
        </p:spPr>
        <p:txBody>
          <a:bodyPr/>
          <a:lstStyle/>
          <a:p>
            <a:pPr>
              <a:defRPr/>
            </a:pPr>
            <a:fld id="{79978199-2AD4-436F-8D0E-D7C5979F827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7769FC-4919-480F-C917-BF7BA0C0C0CE}"/>
              </a:ext>
            </a:extLst>
          </p:cNvPr>
          <p:cNvSpPr txBox="1"/>
          <p:nvPr/>
        </p:nvSpPr>
        <p:spPr>
          <a:xfrm>
            <a:off x="1454331" y="78114"/>
            <a:ext cx="9723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2D875A"/>
                </a:solidFill>
              </a:rPr>
              <a:t>MINERAL OIL HYDROCARBONS (MOH): OCCURENCE</a:t>
            </a:r>
            <a:endParaRPr lang="en-US" sz="2800" b="1" dirty="0">
              <a:solidFill>
                <a:srgbClr val="2D875A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3DDE42E-D4A8-8B05-33C1-F15EB6274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2499" y="1060210"/>
            <a:ext cx="2285674" cy="12856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DD266AB-6761-F637-5A7B-809D06ADBA1A}"/>
              </a:ext>
            </a:extLst>
          </p:cNvPr>
          <p:cNvGrpSpPr/>
          <p:nvPr/>
        </p:nvGrpSpPr>
        <p:grpSpPr>
          <a:xfrm>
            <a:off x="3060119" y="2065130"/>
            <a:ext cx="6795038" cy="3277579"/>
            <a:chOff x="4795964" y="3299570"/>
            <a:chExt cx="6466031" cy="297541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FD743B9-E439-F125-EB72-65E0E86217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28" t="31243" r="9403" b="7545"/>
            <a:stretch/>
          </p:blipFill>
          <p:spPr>
            <a:xfrm>
              <a:off x="4795964" y="3299570"/>
              <a:ext cx="6466031" cy="29754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451B9E68-84C0-2927-8170-5D1DEF90E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00969" y="5431759"/>
              <a:ext cx="1933970" cy="82118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3B1A52B-0CCA-09FF-0DA1-0B74F808B0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863" r="75245" b="23072"/>
            <a:stretch/>
          </p:blipFill>
          <p:spPr>
            <a:xfrm>
              <a:off x="4862202" y="5472381"/>
              <a:ext cx="1042287" cy="69667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1D2D80E-DA63-B4C1-20A7-276F70DD99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1524" b="23072"/>
            <a:stretch/>
          </p:blipFill>
          <p:spPr>
            <a:xfrm>
              <a:off x="6011578" y="5515645"/>
              <a:ext cx="824991" cy="653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2018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ACD901-7138-2B96-BB6A-0558BDFB0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0203AE-C573-06A8-3200-A409D7745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B754E-F41B-414F-91C8-65A6A8698C7C}" type="slidenum">
              <a:rPr lang="en-GB" smtClean="0"/>
              <a:t>40</a:t>
            </a:fld>
            <a:endParaRPr lang="en-GB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065C91B6-0456-29B4-4DBC-0D2D6F7A8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7091" y="3131226"/>
            <a:ext cx="818701" cy="594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1664A5B-C369-90B9-1432-4884B17B59F7}"/>
              </a:ext>
            </a:extLst>
          </p:cNvPr>
          <p:cNvSpPr txBox="1"/>
          <p:nvPr/>
        </p:nvSpPr>
        <p:spPr>
          <a:xfrm>
            <a:off x="2216042" y="86972"/>
            <a:ext cx="7880928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0070C0"/>
                </a:solidFill>
                <a:latin typeface="Amasis MT Pro Medium" panose="020B0604020202020204" pitchFamily="18" charset="0"/>
                <a:cs typeface="Alef" panose="00000500000000000000" pitchFamily="2" charset="-79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D875A"/>
                </a:solidFill>
                <a:effectLst/>
                <a:uLnTx/>
                <a:uFillTx/>
                <a:latin typeface="Amasis MT Pro Medium" panose="020B0604020202020204" pitchFamily="18" charset="0"/>
                <a:ea typeface="+mn-ea"/>
                <a:cs typeface="Alef" panose="00000500000000000000" pitchFamily="2" charset="-79"/>
              </a:rPr>
              <a:t>MOSH &amp; MOAH: Analytical Determination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D875A"/>
              </a:solidFill>
              <a:effectLst/>
              <a:uLnTx/>
              <a:uFillTx/>
              <a:latin typeface="Amasis MT Pro Medium" panose="020B0604020202020204" pitchFamily="18" charset="0"/>
              <a:ea typeface="+mn-ea"/>
              <a:cs typeface="Alef" panose="00000500000000000000" pitchFamily="2" charset="-79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41E36D-876B-111C-9830-797CD5C09AB2}"/>
              </a:ext>
            </a:extLst>
          </p:cNvPr>
          <p:cNvSpPr txBox="1"/>
          <p:nvPr/>
        </p:nvSpPr>
        <p:spPr>
          <a:xfrm>
            <a:off x="1683154" y="6557216"/>
            <a:ext cx="10657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@Agree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0030F5-A937-7377-594D-4BF08AE2D8C5}"/>
              </a:ext>
            </a:extLst>
          </p:cNvPr>
          <p:cNvSpPr txBox="1"/>
          <p:nvPr/>
        </p:nvSpPr>
        <p:spPr>
          <a:xfrm>
            <a:off x="2341298" y="6580299"/>
            <a:ext cx="196965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u="none" strike="noStrike" baseline="0" dirty="0">
                <a:latin typeface="AdvOT65f8a23b.I"/>
              </a:rPr>
              <a:t>Anal. Chem. </a:t>
            </a:r>
            <a:r>
              <a:rPr lang="en-US" sz="800" b="0" i="0" u="none" strike="noStrike" baseline="0" dirty="0">
                <a:latin typeface="AdvOT46dcae81"/>
              </a:rPr>
              <a:t>2020, 92, 10076</a:t>
            </a:r>
            <a:r>
              <a:rPr lang="en-US" sz="800" b="0" i="0" u="none" strike="noStrike" baseline="0" dirty="0">
                <a:latin typeface="AdvOT8608a8d1+22"/>
              </a:rPr>
              <a:t>−</a:t>
            </a:r>
            <a:r>
              <a:rPr lang="en-US" sz="800" b="0" i="0" u="none" strike="noStrike" baseline="0" dirty="0">
                <a:latin typeface="AdvOT46dcae81"/>
              </a:rPr>
              <a:t>10082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7B69E6-8646-B8EE-DDF4-09C94318EA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53" t="8211" r="9566" b="16252"/>
          <a:stretch/>
        </p:blipFill>
        <p:spPr>
          <a:xfrm>
            <a:off x="5677782" y="1523526"/>
            <a:ext cx="446119" cy="459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1FAE77-7915-1062-728D-071C4CBD8C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40" t="3868" r="34348" b="69848"/>
          <a:stretch/>
        </p:blipFill>
        <p:spPr>
          <a:xfrm>
            <a:off x="10380468" y="1505153"/>
            <a:ext cx="467552" cy="344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7D2719D-CCEA-9706-823E-957C419B17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71577" y="1478422"/>
            <a:ext cx="808467" cy="584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50E4BA3-EF29-1661-769F-4C04C29ACCBE}"/>
              </a:ext>
            </a:extLst>
          </p:cNvPr>
          <p:cNvSpPr txBox="1"/>
          <p:nvPr/>
        </p:nvSpPr>
        <p:spPr>
          <a:xfrm>
            <a:off x="6517376" y="1386316"/>
            <a:ext cx="14821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ISO 20122:2024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9BA817-C8D8-644C-66B4-78647AB50362}"/>
              </a:ext>
            </a:extLst>
          </p:cNvPr>
          <p:cNvSpPr txBox="1"/>
          <p:nvPr/>
        </p:nvSpPr>
        <p:spPr>
          <a:xfrm>
            <a:off x="8898993" y="1371016"/>
            <a:ext cx="14637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Infant Formula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69DBFF1-6805-945A-30BE-7F6182497B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3486" y="2596434"/>
            <a:ext cx="3214348" cy="75895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7B46D78-6C40-FF9A-FE63-F76D9929CD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22732" y="2628872"/>
            <a:ext cx="3240500" cy="1552281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A458BAF8-2817-6E4E-5AAD-8D15A322641D}"/>
              </a:ext>
            </a:extLst>
          </p:cNvPr>
          <p:cNvSpPr/>
          <p:nvPr/>
        </p:nvSpPr>
        <p:spPr>
          <a:xfrm>
            <a:off x="5142967" y="3797758"/>
            <a:ext cx="1130290" cy="137980"/>
          </a:xfrm>
          <a:prstGeom prst="rect">
            <a:avLst/>
          </a:prstGeom>
          <a:solidFill>
            <a:srgbClr val="FFFF00">
              <a:alpha val="14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6B2B5F0-D9D9-42EF-98DF-3992AB73BBF7}"/>
              </a:ext>
            </a:extLst>
          </p:cNvPr>
          <p:cNvSpPr/>
          <p:nvPr/>
        </p:nvSpPr>
        <p:spPr>
          <a:xfrm>
            <a:off x="9824246" y="2576753"/>
            <a:ext cx="2140423" cy="132284"/>
          </a:xfrm>
          <a:prstGeom prst="rect">
            <a:avLst/>
          </a:prstGeom>
          <a:solidFill>
            <a:srgbClr val="FFFF00">
              <a:alpha val="14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BBF492-7B0B-49F3-A397-821E8ACAB61F}"/>
              </a:ext>
            </a:extLst>
          </p:cNvPr>
          <p:cNvSpPr/>
          <p:nvPr/>
        </p:nvSpPr>
        <p:spPr>
          <a:xfrm>
            <a:off x="8703485" y="2696951"/>
            <a:ext cx="610847" cy="132284"/>
          </a:xfrm>
          <a:prstGeom prst="rect">
            <a:avLst/>
          </a:prstGeom>
          <a:solidFill>
            <a:srgbClr val="FFFF00">
              <a:alpha val="14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DA288DBF-BFC1-7957-BC58-CD3D2727150F}"/>
              </a:ext>
            </a:extLst>
          </p:cNvPr>
          <p:cNvSpPr/>
          <p:nvPr/>
        </p:nvSpPr>
        <p:spPr>
          <a:xfrm>
            <a:off x="5142967" y="1403455"/>
            <a:ext cx="3350753" cy="3629665"/>
          </a:xfrm>
          <a:prstGeom prst="roundRect">
            <a:avLst>
              <a:gd name="adj" fmla="val 3794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FAE5ADB-FB8B-B12B-E844-CDFB3AD13F43}"/>
              </a:ext>
            </a:extLst>
          </p:cNvPr>
          <p:cNvSpPr/>
          <p:nvPr/>
        </p:nvSpPr>
        <p:spPr>
          <a:xfrm>
            <a:off x="8656765" y="1373203"/>
            <a:ext cx="3386324" cy="3629665"/>
          </a:xfrm>
          <a:prstGeom prst="roundRect">
            <a:avLst>
              <a:gd name="adj" fmla="val 3794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FFF2CC"/>
              </a:highlight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9EECBB3-D679-E3DA-DD8E-A5017A32F352}"/>
              </a:ext>
            </a:extLst>
          </p:cNvPr>
          <p:cNvSpPr txBox="1"/>
          <p:nvPr/>
        </p:nvSpPr>
        <p:spPr>
          <a:xfrm>
            <a:off x="5081630" y="5667564"/>
            <a:ext cx="3530356" cy="307777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en-US" sz="1400" b="0" i="0" u="none" strike="noStrike" baseline="0">
                <a:latin typeface="Cambria" panose="02040503050406030204" pitchFamily="18" charset="0"/>
              </a:rPr>
              <a:t>peak ratio between TBB and 2MN </a:t>
            </a:r>
            <a:r>
              <a:rPr lang="en-US" sz="1400" b="1" i="0" u="none" strike="noStrike" baseline="0">
                <a:latin typeface="Cambria" panose="02040503050406030204" pitchFamily="18" charset="0"/>
              </a:rPr>
              <a:t>= 1.00</a:t>
            </a:r>
            <a:endParaRPr lang="en-US" sz="1400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F0B1EA4B-AB62-F105-8392-195524D426B7}"/>
              </a:ext>
            </a:extLst>
          </p:cNvPr>
          <p:cNvSpPr/>
          <p:nvPr/>
        </p:nvSpPr>
        <p:spPr>
          <a:xfrm>
            <a:off x="1988931" y="1408084"/>
            <a:ext cx="3002365" cy="3629665"/>
          </a:xfrm>
          <a:prstGeom prst="roundRect">
            <a:avLst>
              <a:gd name="adj" fmla="val 3794"/>
            </a:avLst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10F633F-8445-3CEC-20E5-2037E7F0ADA7}"/>
              </a:ext>
            </a:extLst>
          </p:cNvPr>
          <p:cNvSpPr txBox="1"/>
          <p:nvPr/>
        </p:nvSpPr>
        <p:spPr>
          <a:xfrm>
            <a:off x="2848904" y="1386316"/>
            <a:ext cx="14821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JRC Edible oil PT</a:t>
            </a:r>
          </a:p>
        </p:txBody>
      </p:sp>
      <p:pic>
        <p:nvPicPr>
          <p:cNvPr id="44" name="Picture 2" descr="Is Vegetable Oil Healthy? What the Science Says - Dr. Robert Kiltz">
            <a:extLst>
              <a:ext uri="{FF2B5EF4-FFF2-40B4-BE49-F238E27FC236}">
                <a16:creationId xmlns:a16="http://schemas.microsoft.com/office/drawing/2014/main" id="{CDE05265-A0B8-D161-8C2A-CC6FB9530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151" y="1237462"/>
            <a:ext cx="928133" cy="6363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9DF5AF0-5D49-4721-894E-8B1FF24B05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29811" y="2465717"/>
            <a:ext cx="2838463" cy="1726593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70123F64-49B0-E81A-18A6-152A9F815650}"/>
              </a:ext>
            </a:extLst>
          </p:cNvPr>
          <p:cNvSpPr txBox="1"/>
          <p:nvPr/>
        </p:nvSpPr>
        <p:spPr>
          <a:xfrm>
            <a:off x="2786105" y="2274726"/>
            <a:ext cx="13628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Olive oil sample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8715757-573F-DCDE-D7A9-44DBECAAB53B}"/>
              </a:ext>
            </a:extLst>
          </p:cNvPr>
          <p:cNvSpPr txBox="1"/>
          <p:nvPr/>
        </p:nvSpPr>
        <p:spPr>
          <a:xfrm>
            <a:off x="2454199" y="4483809"/>
            <a:ext cx="2245480" cy="954107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en-US" sz="1400" b="0" i="0" u="none" strike="noStrike" baseline="0">
                <a:latin typeface="Cambria" panose="02040503050406030204" pitchFamily="18" charset="0"/>
              </a:rPr>
              <a:t>Not specifically discussed, but discrepancies TBB/2MN</a:t>
            </a:r>
            <a:r>
              <a:rPr lang="en-US" sz="1400" b="0" i="0" u="none" strike="noStrike">
                <a:latin typeface="Cambria" panose="02040503050406030204" pitchFamily="18" charset="0"/>
              </a:rPr>
              <a:t> observed from multiple labs</a:t>
            </a:r>
            <a:endParaRPr lang="en-US" sz="140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F6A7DD3-E5A3-3EC6-7207-CDDDCAE4C777}"/>
              </a:ext>
            </a:extLst>
          </p:cNvPr>
          <p:cNvSpPr txBox="1"/>
          <p:nvPr/>
        </p:nvSpPr>
        <p:spPr>
          <a:xfrm>
            <a:off x="5754050" y="4699252"/>
            <a:ext cx="2245480" cy="523220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en-US" sz="1400" b="0" i="0" u="none" strike="noStrike" baseline="0">
                <a:latin typeface="Cambria" panose="02040503050406030204" pitchFamily="18" charset="0"/>
              </a:rPr>
              <a:t>peak ratio between TBB and 2MN </a:t>
            </a:r>
            <a:r>
              <a:rPr lang="en-US" sz="1400" b="1" i="0" u="none" strike="noStrike" baseline="0">
                <a:latin typeface="Cambria" panose="02040503050406030204" pitchFamily="18" charset="0"/>
              </a:rPr>
              <a:t>≤1.25</a:t>
            </a:r>
            <a:endParaRPr lang="en-US" sz="140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71BEE37-9DC6-E89E-2FBA-69047385CE71}"/>
              </a:ext>
            </a:extLst>
          </p:cNvPr>
          <p:cNvSpPr txBox="1"/>
          <p:nvPr/>
        </p:nvSpPr>
        <p:spPr>
          <a:xfrm>
            <a:off x="8996536" y="4578624"/>
            <a:ext cx="2728160" cy="738664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l"/>
            <a:r>
              <a:rPr lang="en-US" sz="1400" b="0" i="0" u="none" strike="noStrike" baseline="0">
                <a:latin typeface="ECSquareSansPro"/>
              </a:rPr>
              <a:t>total MOAH referred to </a:t>
            </a:r>
            <a:r>
              <a:rPr lang="en-US" sz="1400" b="1" i="0" u="none" strike="noStrike" baseline="0">
                <a:latin typeface="ECSquareSansPro"/>
              </a:rPr>
              <a:t>TBB</a:t>
            </a:r>
            <a:r>
              <a:rPr lang="en-US" sz="1400" b="0" i="0" u="none" strike="noStrike" baseline="0">
                <a:latin typeface="ECSquareSansPro"/>
              </a:rPr>
              <a:t> was constantly </a:t>
            </a:r>
            <a:r>
              <a:rPr lang="en-US" sz="1400" b="1" i="0" u="none" strike="noStrike" baseline="0">
                <a:latin typeface="ECSquareSansPro"/>
              </a:rPr>
              <a:t>13 %</a:t>
            </a:r>
            <a:r>
              <a:rPr lang="en-US" sz="1400" b="0" i="0" u="none" strike="noStrike" baseline="0">
                <a:latin typeface="ECSquareSansPro"/>
              </a:rPr>
              <a:t> lower than the one obtained using </a:t>
            </a:r>
            <a:r>
              <a:rPr lang="en-US" sz="1400" b="1" i="0" u="none" strike="noStrike" baseline="0">
                <a:latin typeface="ECSquareSansPro"/>
              </a:rPr>
              <a:t>2MN</a:t>
            </a:r>
            <a:r>
              <a:rPr lang="en-US" sz="1400" b="0" i="0" u="none" strike="noStrike" baseline="0">
                <a:latin typeface="ECSquareSansPro"/>
              </a:rPr>
              <a:t>.</a:t>
            </a:r>
            <a:endParaRPr lang="en-US" sz="160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982E1B9-C65C-CA52-8DD9-30989F130A5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b="20841"/>
          <a:stretch>
            <a:fillRect/>
          </a:stretch>
        </p:blipFill>
        <p:spPr>
          <a:xfrm>
            <a:off x="1837260" y="1200202"/>
            <a:ext cx="776695" cy="534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EAEB0B88-C980-CF54-1780-FA72CED07482}"/>
              </a:ext>
            </a:extLst>
          </p:cNvPr>
          <p:cNvSpPr txBox="1"/>
          <p:nvPr/>
        </p:nvSpPr>
        <p:spPr>
          <a:xfrm>
            <a:off x="1683154" y="592968"/>
            <a:ext cx="2734534" cy="5232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ptos Serif" panose="02020604070405020304" pitchFamily="18" charset="0"/>
                <a:cs typeface="Aptos Serif" panose="02020604070405020304" pitchFamily="18" charset="0"/>
              </a:rPr>
              <a:t>EXTRACTION/SAPONIFICATION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A8B1A33-EB9C-73A9-F721-9EC690EEFB2A}"/>
              </a:ext>
            </a:extLst>
          </p:cNvPr>
          <p:cNvSpPr txBox="1"/>
          <p:nvPr/>
        </p:nvSpPr>
        <p:spPr>
          <a:xfrm>
            <a:off x="5048986" y="580740"/>
            <a:ext cx="2734533" cy="369332"/>
          </a:xfrm>
          <a:prstGeom prst="rect">
            <a:avLst/>
          </a:prstGeom>
          <a:solidFill>
            <a:srgbClr val="FFE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>
                    <a:lumMod val="75000"/>
                  </a:schemeClr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PURIFICATION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625D9A8-75E3-8242-5B64-B6C46F3912C5}"/>
              </a:ext>
            </a:extLst>
          </p:cNvPr>
          <p:cNvSpPr txBox="1"/>
          <p:nvPr/>
        </p:nvSpPr>
        <p:spPr>
          <a:xfrm>
            <a:off x="8971500" y="584345"/>
            <a:ext cx="1920508" cy="369332"/>
          </a:xfrm>
          <a:prstGeom prst="rect">
            <a:avLst/>
          </a:prstGeom>
          <a:solidFill>
            <a:srgbClr val="FFE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>
                    <a:lumMod val="75000"/>
                  </a:schemeClr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LC-GC-FID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BCAF7302-BB21-B97A-7174-446DDFF57313}"/>
              </a:ext>
            </a:extLst>
          </p:cNvPr>
          <p:cNvCxnSpPr>
            <a:cxnSpLocks/>
            <a:stCxn id="52" idx="3"/>
            <a:endCxn id="53" idx="1"/>
          </p:cNvCxnSpPr>
          <p:nvPr/>
        </p:nvCxnSpPr>
        <p:spPr>
          <a:xfrm>
            <a:off x="7783519" y="765406"/>
            <a:ext cx="1187981" cy="360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411CA934-322A-FAF7-7A4E-49D579A53E85}"/>
              </a:ext>
            </a:extLst>
          </p:cNvPr>
          <p:cNvCxnSpPr>
            <a:cxnSpLocks/>
            <a:endCxn id="52" idx="1"/>
          </p:cNvCxnSpPr>
          <p:nvPr/>
        </p:nvCxnSpPr>
        <p:spPr>
          <a:xfrm flipV="1">
            <a:off x="4417688" y="765406"/>
            <a:ext cx="631298" cy="1028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D09773C0-6701-B005-7F27-FAFE6EC52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2183" y="804937"/>
            <a:ext cx="818701" cy="594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C39ED7-9416-AA4B-3AF4-6B6F52ACA013}"/>
              </a:ext>
            </a:extLst>
          </p:cNvPr>
          <p:cNvSpPr txBox="1"/>
          <p:nvPr/>
        </p:nvSpPr>
        <p:spPr>
          <a:xfrm>
            <a:off x="10907575" y="5821452"/>
            <a:ext cx="1136470" cy="461665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Sample </a:t>
            </a:r>
          </a:p>
          <a:p>
            <a:pPr algn="ctr"/>
            <a:r>
              <a:rPr lang="en-GB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Preparation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8851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AF8DCF-3BFF-D765-676F-A316B4C86E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E42EE8-FAC8-00AD-793E-125DDCD2E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978199-2AD4-436F-8D0E-D7C5979F8277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69F0CB-289E-4287-02A0-7848591B5313}"/>
              </a:ext>
            </a:extLst>
          </p:cNvPr>
          <p:cNvSpPr txBox="1"/>
          <p:nvPr/>
        </p:nvSpPr>
        <p:spPr>
          <a:xfrm>
            <a:off x="2216042" y="86972"/>
            <a:ext cx="7880928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0070C0"/>
                </a:solidFill>
                <a:latin typeface="Amasis MT Pro Medium" panose="020B0604020202020204" pitchFamily="18" charset="0"/>
                <a:cs typeface="Alef" panose="00000500000000000000" pitchFamily="2" charset="-79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D875A"/>
                </a:solidFill>
                <a:effectLst/>
                <a:uLnTx/>
                <a:uFillTx/>
                <a:latin typeface="Amasis MT Pro Medium" panose="020B0604020202020204" pitchFamily="18" charset="0"/>
                <a:ea typeface="+mn-ea"/>
                <a:cs typeface="Alef" panose="00000500000000000000" pitchFamily="2" charset="-79"/>
              </a:rPr>
              <a:t>MOSH &amp; MOAH: New Advancements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D875A"/>
              </a:solidFill>
              <a:effectLst/>
              <a:uLnTx/>
              <a:uFillTx/>
              <a:latin typeface="Amasis MT Pro Medium" panose="020B0604020202020204" pitchFamily="18" charset="0"/>
              <a:ea typeface="+mn-ea"/>
              <a:cs typeface="Alef" panose="00000500000000000000" pitchFamily="2" charset="-79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9938347-150D-FE39-A9FF-3266FD20C934}"/>
              </a:ext>
            </a:extLst>
          </p:cNvPr>
          <p:cNvGrpSpPr/>
          <p:nvPr/>
        </p:nvGrpSpPr>
        <p:grpSpPr>
          <a:xfrm>
            <a:off x="1661939" y="600196"/>
            <a:ext cx="9757575" cy="2128287"/>
            <a:chOff x="752990" y="4176564"/>
            <a:chExt cx="10568110" cy="2128287"/>
          </a:xfrm>
        </p:grpSpPr>
        <p:graphicFrame>
          <p:nvGraphicFramePr>
            <p:cNvPr id="5" name="Chart 4">
              <a:extLst>
                <a:ext uri="{FF2B5EF4-FFF2-40B4-BE49-F238E27FC236}">
                  <a16:creationId xmlns:a16="http://schemas.microsoft.com/office/drawing/2014/main" id="{8530A98A-D760-A5D4-B8A0-1A4C1B61500B}"/>
                </a:ext>
              </a:extLst>
            </p:cNvPr>
            <p:cNvGraphicFramePr/>
            <p:nvPr/>
          </p:nvGraphicFramePr>
          <p:xfrm>
            <a:off x="6196947" y="4176564"/>
            <a:ext cx="5124153" cy="212828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6" name="Chart 5">
              <a:extLst>
                <a:ext uri="{FF2B5EF4-FFF2-40B4-BE49-F238E27FC236}">
                  <a16:creationId xmlns:a16="http://schemas.microsoft.com/office/drawing/2014/main" id="{9EC8D166-45CF-5E83-EC3D-567C9D9DB296}"/>
                </a:ext>
              </a:extLst>
            </p:cNvPr>
            <p:cNvGraphicFramePr/>
            <p:nvPr/>
          </p:nvGraphicFramePr>
          <p:xfrm>
            <a:off x="752990" y="4176564"/>
            <a:ext cx="5225102" cy="212828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057E76D-C051-3082-B9D6-5D4A481A3A7D}"/>
              </a:ext>
            </a:extLst>
          </p:cNvPr>
          <p:cNvSpPr txBox="1"/>
          <p:nvPr/>
        </p:nvSpPr>
        <p:spPr>
          <a:xfrm>
            <a:off x="6526187" y="2200235"/>
            <a:ext cx="1798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err="1">
                <a:highlight>
                  <a:srgbClr val="FFFF00"/>
                </a:highlight>
              </a:rPr>
              <a:t>Improved</a:t>
            </a:r>
            <a:r>
              <a:rPr lang="fr-BE" b="1">
                <a:highlight>
                  <a:srgbClr val="FFFF00"/>
                </a:highlight>
              </a:rPr>
              <a:t> !!!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2E84FA-1C70-A5BB-4862-B0F7BE28E1FA}"/>
              </a:ext>
            </a:extLst>
          </p:cNvPr>
          <p:cNvSpPr txBox="1"/>
          <p:nvPr/>
        </p:nvSpPr>
        <p:spPr>
          <a:xfrm>
            <a:off x="2024685" y="2761793"/>
            <a:ext cx="8337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600" b="1" dirty="0">
                <a:sym typeface="Wingdings" panose="05000000000000000000" pitchFamily="2" charset="2"/>
              </a:rPr>
              <a:t>Reduction of the « </a:t>
            </a:r>
            <a:r>
              <a:rPr lang="fr-BE" sz="1600" b="1" dirty="0" err="1">
                <a:sym typeface="Wingdings" panose="05000000000000000000" pitchFamily="2" charset="2"/>
              </a:rPr>
              <a:t>polarity-based</a:t>
            </a:r>
            <a:r>
              <a:rPr lang="fr-BE" sz="1600" b="1" dirty="0">
                <a:sym typeface="Wingdings" panose="05000000000000000000" pitchFamily="2" charset="2"/>
              </a:rPr>
              <a:t> discrimination »</a:t>
            </a:r>
          </a:p>
          <a:p>
            <a:pPr algn="ctr"/>
            <a:r>
              <a:rPr lang="fr-BE" sz="1600" b="1" dirty="0"/>
              <a:t>No </a:t>
            </a:r>
            <a:r>
              <a:rPr lang="fr-BE" sz="1600" b="1" dirty="0" err="1"/>
              <a:t>matter</a:t>
            </a:r>
            <a:r>
              <a:rPr lang="fr-BE" sz="1600" b="1" dirty="0"/>
              <a:t> the </a:t>
            </a:r>
            <a:r>
              <a:rPr lang="fr-BE" sz="1600" b="1" dirty="0" err="1"/>
              <a:t>selected</a:t>
            </a:r>
            <a:r>
              <a:rPr lang="fr-BE" sz="1600" b="1" dirty="0"/>
              <a:t> standard, the MOAH concentration </a:t>
            </a:r>
            <a:r>
              <a:rPr lang="fr-BE" sz="1600" b="1" dirty="0" err="1"/>
              <a:t>would</a:t>
            </a:r>
            <a:r>
              <a:rPr lang="fr-BE" sz="1600" b="1" dirty="0"/>
              <a:t> </a:t>
            </a:r>
            <a:r>
              <a:rPr lang="fr-BE" sz="1600" b="1" dirty="0" err="1"/>
              <a:t>be</a:t>
            </a:r>
            <a:r>
              <a:rPr lang="fr-BE" sz="1600" b="1" dirty="0"/>
              <a:t> the </a:t>
            </a:r>
            <a:r>
              <a:rPr lang="fr-BE" sz="1600" b="1" dirty="0" err="1"/>
              <a:t>same</a:t>
            </a:r>
            <a:r>
              <a:rPr lang="fr-BE" sz="1600" b="1" dirty="0"/>
              <a:t> </a:t>
            </a:r>
            <a:r>
              <a:rPr lang="fr-BE" sz="1600" b="1" dirty="0">
                <a:sym typeface="Wingdings" panose="05000000000000000000" pitchFamily="2" charset="2"/>
              </a:rPr>
              <a:t>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62C161-F7FD-8762-AB26-036973572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2238" y="497731"/>
            <a:ext cx="1102750" cy="801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0075CDF-0D3D-7588-F8D5-F44A64B5A356}"/>
              </a:ext>
            </a:extLst>
          </p:cNvPr>
          <p:cNvSpPr txBox="1"/>
          <p:nvPr/>
        </p:nvSpPr>
        <p:spPr>
          <a:xfrm>
            <a:off x="9559335" y="5279247"/>
            <a:ext cx="1916677" cy="307777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400" b="0" i="0" u="none" strike="noStrike" baseline="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GB" sz="1400" dirty="0"/>
              <a:t>TBB/MN= 1.05±0.02</a:t>
            </a:r>
            <a:endParaRPr lang="en-US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B05174-4232-A74D-3193-E63F913BA75E}"/>
              </a:ext>
            </a:extLst>
          </p:cNvPr>
          <p:cNvSpPr txBox="1"/>
          <p:nvPr/>
        </p:nvSpPr>
        <p:spPr>
          <a:xfrm>
            <a:off x="1833427" y="1348954"/>
            <a:ext cx="1444108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b="1" dirty="0"/>
              <a:t>TBB/2MN: </a:t>
            </a:r>
            <a:r>
              <a:rPr lang="fr-BE" b="1" dirty="0">
                <a:solidFill>
                  <a:srgbClr val="C00000"/>
                </a:solidFill>
              </a:rPr>
              <a:t>1.19 ± 0.09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C489AF-7207-A3CF-BCD5-A8FD7FF95F9A}"/>
              </a:ext>
            </a:extLst>
          </p:cNvPr>
          <p:cNvSpPr txBox="1"/>
          <p:nvPr/>
        </p:nvSpPr>
        <p:spPr>
          <a:xfrm>
            <a:off x="2403503" y="2434802"/>
            <a:ext cx="22229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60°C × 30 min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B0D8A4-E5C3-EBE0-97A3-CEE431608974}"/>
              </a:ext>
            </a:extLst>
          </p:cNvPr>
          <p:cNvSpPr txBox="1"/>
          <p:nvPr/>
        </p:nvSpPr>
        <p:spPr>
          <a:xfrm>
            <a:off x="8024586" y="2423239"/>
            <a:ext cx="22229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60°C × 30 min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9F40B4-2931-36B9-25B6-BDB32BEABDAB}"/>
              </a:ext>
            </a:extLst>
          </p:cNvPr>
          <p:cNvSpPr txBox="1"/>
          <p:nvPr/>
        </p:nvSpPr>
        <p:spPr>
          <a:xfrm>
            <a:off x="6865418" y="1379026"/>
            <a:ext cx="1383451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b="1" dirty="0"/>
              <a:t>TBB/2MN: </a:t>
            </a:r>
            <a:r>
              <a:rPr lang="fr-BE" b="1" dirty="0">
                <a:solidFill>
                  <a:schemeClr val="accent2"/>
                </a:solidFill>
              </a:rPr>
              <a:t>1.05 </a:t>
            </a:r>
            <a:r>
              <a:rPr lang="en-US" b="1" dirty="0">
                <a:solidFill>
                  <a:schemeClr val="accent2"/>
                </a:solidFill>
                <a:ea typeface="Ebrima" panose="02000000000000000000" pitchFamily="2" charset="0"/>
                <a:cs typeface="Ebrima" panose="02000000000000000000" pitchFamily="2" charset="0"/>
              </a:rPr>
              <a:t>± 0.02</a:t>
            </a:r>
            <a:endParaRPr lang="fr-BE" b="1" dirty="0">
              <a:solidFill>
                <a:schemeClr val="accent2"/>
              </a:solidFill>
            </a:endParaRPr>
          </a:p>
        </p:txBody>
      </p:sp>
      <p:graphicFrame>
        <p:nvGraphicFramePr>
          <p:cNvPr id="21" name="Graphique 4">
            <a:extLst>
              <a:ext uri="{FF2B5EF4-FFF2-40B4-BE49-F238E27FC236}">
                <a16:creationId xmlns:a16="http://schemas.microsoft.com/office/drawing/2014/main" id="{472D3242-30FF-F25F-C055-0C91768C3C4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9700105"/>
              </p:ext>
            </p:extLst>
          </p:nvPr>
        </p:nvGraphicFramePr>
        <p:xfrm>
          <a:off x="3332721" y="3410932"/>
          <a:ext cx="5839879" cy="2963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E872E4D1-4631-5AEB-9AFC-6DC41249921C}"/>
              </a:ext>
            </a:extLst>
          </p:cNvPr>
          <p:cNvSpPr txBox="1"/>
          <p:nvPr/>
        </p:nvSpPr>
        <p:spPr>
          <a:xfrm>
            <a:off x="4039341" y="3390680"/>
            <a:ext cx="2032461" cy="338554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ISO 20122:2024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65171B2-81C1-0231-6222-C48F0A575F11}"/>
              </a:ext>
            </a:extLst>
          </p:cNvPr>
          <p:cNvSpPr txBox="1"/>
          <p:nvPr/>
        </p:nvSpPr>
        <p:spPr>
          <a:xfrm>
            <a:off x="6833802" y="3390680"/>
            <a:ext cx="2288597" cy="338554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Bauwens&amp;Purcaro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56308EA-9C88-32FC-EE4F-DE7BDAE3D3FF}"/>
              </a:ext>
            </a:extLst>
          </p:cNvPr>
          <p:cNvSpPr txBox="1"/>
          <p:nvPr/>
        </p:nvSpPr>
        <p:spPr>
          <a:xfrm>
            <a:off x="5832010" y="6096052"/>
            <a:ext cx="1295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BE" b="1" dirty="0">
                <a:solidFill>
                  <a:srgbClr val="70AD47">
                    <a:lumMod val="75000"/>
                  </a:srgbClr>
                </a:solidFill>
                <a:latin typeface="Arial" charset="0"/>
                <a:cs typeface="Arial" charset="0"/>
              </a:rPr>
              <a:t>Matrix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29B50C-AC03-EC3B-A502-6F5325CDD9D2}"/>
              </a:ext>
            </a:extLst>
          </p:cNvPr>
          <p:cNvSpPr txBox="1"/>
          <p:nvPr/>
        </p:nvSpPr>
        <p:spPr>
          <a:xfrm>
            <a:off x="10907575" y="5821452"/>
            <a:ext cx="1136470" cy="461665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Sample </a:t>
            </a:r>
          </a:p>
          <a:p>
            <a:pPr algn="ctr"/>
            <a:r>
              <a:rPr lang="en-GB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Preparation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129340-FEBC-48E2-191B-6729FEC62444}"/>
              </a:ext>
            </a:extLst>
          </p:cNvPr>
          <p:cNvSpPr txBox="1"/>
          <p:nvPr/>
        </p:nvSpPr>
        <p:spPr>
          <a:xfrm>
            <a:off x="1774095" y="6427113"/>
            <a:ext cx="73985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tabLst>
                <a:tab pos="457200" algn="l"/>
              </a:tabLst>
            </a:pPr>
            <a:r>
              <a:rPr lang="en-US" sz="10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Bauwens, G., Purcaro, G., 2024</a:t>
            </a:r>
            <a:r>
              <a:rPr lang="en-US" sz="1000" i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 Improved microwave-assisted saponification to reduce the variability of MOAH determination in edible oils</a:t>
            </a:r>
            <a:r>
              <a:rPr lang="en-US" sz="10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Analytical </a:t>
            </a:r>
            <a:r>
              <a:rPr lang="en-US" sz="1000" kern="100" dirty="0" err="1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Chimica</a:t>
            </a:r>
            <a:r>
              <a:rPr lang="en-US" sz="10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Acta, 1312 342788</a:t>
            </a:r>
          </a:p>
        </p:txBody>
      </p:sp>
    </p:spTree>
    <p:extLst>
      <p:ext uri="{BB962C8B-B14F-4D97-AF65-F5344CB8AC3E}">
        <p14:creationId xmlns:p14="http://schemas.microsoft.com/office/powerpoint/2010/main" val="19401143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63245E-F807-4F05-396C-5BDE412922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03F0E0-6731-6CFA-895C-F57CCD869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978199-2AD4-436F-8D0E-D7C5979F8277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2F947D-D8D5-02AF-7A18-9AFCB8C461B4}"/>
              </a:ext>
            </a:extLst>
          </p:cNvPr>
          <p:cNvSpPr txBox="1"/>
          <p:nvPr/>
        </p:nvSpPr>
        <p:spPr>
          <a:xfrm>
            <a:off x="2216042" y="86972"/>
            <a:ext cx="7880928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0070C0"/>
                </a:solidFill>
                <a:latin typeface="Amasis MT Pro Medium" panose="020B0604020202020204" pitchFamily="18" charset="0"/>
                <a:cs typeface="Alef" panose="00000500000000000000" pitchFamily="2" charset="-79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D875A"/>
                </a:solidFill>
                <a:effectLst/>
                <a:uLnTx/>
                <a:uFillTx/>
                <a:latin typeface="Amasis MT Pro Medium" panose="020B0604020202020204" pitchFamily="18" charset="0"/>
                <a:ea typeface="+mn-ea"/>
                <a:cs typeface="Alef" panose="00000500000000000000" pitchFamily="2" charset="-79"/>
              </a:rPr>
              <a:t>MOSH &amp; MOAH: New Advancements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D875A"/>
              </a:solidFill>
              <a:effectLst/>
              <a:uLnTx/>
              <a:uFillTx/>
              <a:latin typeface="Amasis MT Pro Medium" panose="020B0604020202020204" pitchFamily="18" charset="0"/>
              <a:ea typeface="+mn-ea"/>
              <a:cs typeface="Alef" panose="00000500000000000000" pitchFamily="2" charset="-79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8FE17D2-9906-2D29-0619-0F9963F54965}"/>
              </a:ext>
            </a:extLst>
          </p:cNvPr>
          <p:cNvGrpSpPr/>
          <p:nvPr/>
        </p:nvGrpSpPr>
        <p:grpSpPr>
          <a:xfrm>
            <a:off x="1661939" y="600196"/>
            <a:ext cx="9757575" cy="2128287"/>
            <a:chOff x="752990" y="4176564"/>
            <a:chExt cx="10568110" cy="2128287"/>
          </a:xfrm>
        </p:grpSpPr>
        <p:graphicFrame>
          <p:nvGraphicFramePr>
            <p:cNvPr id="5" name="Chart 4">
              <a:extLst>
                <a:ext uri="{FF2B5EF4-FFF2-40B4-BE49-F238E27FC236}">
                  <a16:creationId xmlns:a16="http://schemas.microsoft.com/office/drawing/2014/main" id="{A342EA7B-1669-78CD-E5F4-91BC482E25F1}"/>
                </a:ext>
              </a:extLst>
            </p:cNvPr>
            <p:cNvGraphicFramePr/>
            <p:nvPr/>
          </p:nvGraphicFramePr>
          <p:xfrm>
            <a:off x="6196947" y="4176564"/>
            <a:ext cx="5124153" cy="212828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6" name="Chart 5">
              <a:extLst>
                <a:ext uri="{FF2B5EF4-FFF2-40B4-BE49-F238E27FC236}">
                  <a16:creationId xmlns:a16="http://schemas.microsoft.com/office/drawing/2014/main" id="{DF2A858A-CECC-32EB-8156-ACE18FB058B0}"/>
                </a:ext>
              </a:extLst>
            </p:cNvPr>
            <p:cNvGraphicFramePr/>
            <p:nvPr/>
          </p:nvGraphicFramePr>
          <p:xfrm>
            <a:off x="752990" y="4176564"/>
            <a:ext cx="5225102" cy="212828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FC9663B-E8B4-7AAA-B0F0-7B63C56B9E17}"/>
              </a:ext>
            </a:extLst>
          </p:cNvPr>
          <p:cNvSpPr txBox="1"/>
          <p:nvPr/>
        </p:nvSpPr>
        <p:spPr>
          <a:xfrm>
            <a:off x="6526187" y="2200235"/>
            <a:ext cx="1798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err="1">
                <a:highlight>
                  <a:srgbClr val="FFFF00"/>
                </a:highlight>
              </a:rPr>
              <a:t>Improved</a:t>
            </a:r>
            <a:r>
              <a:rPr lang="fr-BE" b="1">
                <a:highlight>
                  <a:srgbClr val="FFFF00"/>
                </a:highlight>
              </a:rPr>
              <a:t> !!!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AF4DA7-B502-E51C-C348-CF1DF2648F97}"/>
              </a:ext>
            </a:extLst>
          </p:cNvPr>
          <p:cNvSpPr txBox="1"/>
          <p:nvPr/>
        </p:nvSpPr>
        <p:spPr>
          <a:xfrm>
            <a:off x="2024685" y="2761793"/>
            <a:ext cx="8337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600" b="1" dirty="0">
                <a:sym typeface="Wingdings" panose="05000000000000000000" pitchFamily="2" charset="2"/>
              </a:rPr>
              <a:t>Reduction of the « </a:t>
            </a:r>
            <a:r>
              <a:rPr lang="fr-BE" sz="1600" b="1" dirty="0" err="1">
                <a:sym typeface="Wingdings" panose="05000000000000000000" pitchFamily="2" charset="2"/>
              </a:rPr>
              <a:t>polarity-based</a:t>
            </a:r>
            <a:r>
              <a:rPr lang="fr-BE" sz="1600" b="1" dirty="0">
                <a:sym typeface="Wingdings" panose="05000000000000000000" pitchFamily="2" charset="2"/>
              </a:rPr>
              <a:t> discrimination »</a:t>
            </a:r>
          </a:p>
          <a:p>
            <a:pPr algn="ctr"/>
            <a:r>
              <a:rPr lang="fr-BE" sz="1600" b="1" dirty="0"/>
              <a:t>No </a:t>
            </a:r>
            <a:r>
              <a:rPr lang="fr-BE" sz="1600" b="1" dirty="0" err="1"/>
              <a:t>matter</a:t>
            </a:r>
            <a:r>
              <a:rPr lang="fr-BE" sz="1600" b="1" dirty="0"/>
              <a:t> the </a:t>
            </a:r>
            <a:r>
              <a:rPr lang="fr-BE" sz="1600" b="1" dirty="0" err="1"/>
              <a:t>selected</a:t>
            </a:r>
            <a:r>
              <a:rPr lang="fr-BE" sz="1600" b="1" dirty="0"/>
              <a:t> standard, the MOAH concentration </a:t>
            </a:r>
            <a:r>
              <a:rPr lang="fr-BE" sz="1600" b="1" dirty="0" err="1"/>
              <a:t>would</a:t>
            </a:r>
            <a:r>
              <a:rPr lang="fr-BE" sz="1600" b="1" dirty="0"/>
              <a:t> </a:t>
            </a:r>
            <a:r>
              <a:rPr lang="fr-BE" sz="1600" b="1" dirty="0" err="1"/>
              <a:t>be</a:t>
            </a:r>
            <a:r>
              <a:rPr lang="fr-BE" sz="1600" b="1" dirty="0"/>
              <a:t> the </a:t>
            </a:r>
            <a:r>
              <a:rPr lang="fr-BE" sz="1600" b="1" dirty="0" err="1"/>
              <a:t>same</a:t>
            </a:r>
            <a:r>
              <a:rPr lang="fr-BE" sz="1600" b="1" dirty="0"/>
              <a:t> </a:t>
            </a:r>
            <a:r>
              <a:rPr lang="fr-BE" sz="1600" b="1" dirty="0">
                <a:sym typeface="Wingdings" panose="05000000000000000000" pitchFamily="2" charset="2"/>
              </a:rPr>
              <a:t>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6AE078-C32D-88DA-96B7-9D2AFC1118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2238" y="497731"/>
            <a:ext cx="1102750" cy="801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4B15D9E-2905-5E73-5BE1-AECF96212CAD}"/>
              </a:ext>
            </a:extLst>
          </p:cNvPr>
          <p:cNvSpPr txBox="1"/>
          <p:nvPr/>
        </p:nvSpPr>
        <p:spPr>
          <a:xfrm>
            <a:off x="1833427" y="1348954"/>
            <a:ext cx="1444108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b="1" dirty="0"/>
              <a:t>TBB/2MN: </a:t>
            </a:r>
            <a:r>
              <a:rPr lang="fr-BE" b="1" dirty="0">
                <a:solidFill>
                  <a:srgbClr val="C00000"/>
                </a:solidFill>
              </a:rPr>
              <a:t>1.19 ± 0.09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A619CB-D1FA-DFBB-803A-65A080DB7825}"/>
              </a:ext>
            </a:extLst>
          </p:cNvPr>
          <p:cNvSpPr txBox="1"/>
          <p:nvPr/>
        </p:nvSpPr>
        <p:spPr>
          <a:xfrm>
            <a:off x="2403503" y="2434802"/>
            <a:ext cx="22229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60°C × 30 min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733710-0CFF-435C-F429-B3AB2BED8C81}"/>
              </a:ext>
            </a:extLst>
          </p:cNvPr>
          <p:cNvSpPr txBox="1"/>
          <p:nvPr/>
        </p:nvSpPr>
        <p:spPr>
          <a:xfrm>
            <a:off x="8024586" y="2423239"/>
            <a:ext cx="22229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60°C × 30 min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4B451A-1943-5F99-6371-12F9F6E827A4}"/>
              </a:ext>
            </a:extLst>
          </p:cNvPr>
          <p:cNvSpPr txBox="1"/>
          <p:nvPr/>
        </p:nvSpPr>
        <p:spPr>
          <a:xfrm>
            <a:off x="6865418" y="1379026"/>
            <a:ext cx="1383451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b="1" dirty="0"/>
              <a:t>TBB/2MN: </a:t>
            </a:r>
            <a:r>
              <a:rPr lang="fr-BE" b="1" dirty="0">
                <a:solidFill>
                  <a:schemeClr val="accent2"/>
                </a:solidFill>
              </a:rPr>
              <a:t>1.05 </a:t>
            </a:r>
            <a:r>
              <a:rPr lang="en-US" b="1" dirty="0">
                <a:solidFill>
                  <a:schemeClr val="accent2"/>
                </a:solidFill>
                <a:ea typeface="Ebrima" panose="02000000000000000000" pitchFamily="2" charset="0"/>
                <a:cs typeface="Ebrima" panose="02000000000000000000" pitchFamily="2" charset="0"/>
              </a:rPr>
              <a:t>± 0.02</a:t>
            </a:r>
            <a:endParaRPr lang="fr-BE" b="1" dirty="0">
              <a:solidFill>
                <a:schemeClr val="accent2"/>
              </a:solidFill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EF81CFC7-841D-4E92-F340-3E034D21AB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3117169"/>
              </p:ext>
            </p:extLst>
          </p:nvPr>
        </p:nvGraphicFramePr>
        <p:xfrm>
          <a:off x="1789785" y="3412132"/>
          <a:ext cx="4955203" cy="24726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CasellaDiTesto 4">
            <a:extLst>
              <a:ext uri="{FF2B5EF4-FFF2-40B4-BE49-F238E27FC236}">
                <a16:creationId xmlns:a16="http://schemas.microsoft.com/office/drawing/2014/main" id="{79CF9FDD-89A8-6255-7AAD-86C468D41471}"/>
              </a:ext>
            </a:extLst>
          </p:cNvPr>
          <p:cNvSpPr txBox="1"/>
          <p:nvPr/>
        </p:nvSpPr>
        <p:spPr>
          <a:xfrm>
            <a:off x="1820109" y="5810739"/>
            <a:ext cx="5259960" cy="473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GB" sz="1200" kern="100" dirty="0"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The method however showed to not be efficient on some high-melting matrices. So, time and temperature were re-optimized</a:t>
            </a:r>
            <a:endParaRPr lang="it-IT" sz="1200" kern="100" dirty="0">
              <a:effectLst/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FD87DD-BAC9-C54B-012E-804EF5FB3B81}"/>
              </a:ext>
            </a:extLst>
          </p:cNvPr>
          <p:cNvSpPr txBox="1"/>
          <p:nvPr/>
        </p:nvSpPr>
        <p:spPr>
          <a:xfrm>
            <a:off x="10907575" y="5821452"/>
            <a:ext cx="1136470" cy="461665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Sample </a:t>
            </a:r>
          </a:p>
          <a:p>
            <a:pPr algn="ctr"/>
            <a:r>
              <a:rPr lang="en-GB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Preparation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72D0DC-BC4D-05B2-578B-77EA3C8A10E9}"/>
              </a:ext>
            </a:extLst>
          </p:cNvPr>
          <p:cNvSpPr txBox="1"/>
          <p:nvPr/>
        </p:nvSpPr>
        <p:spPr>
          <a:xfrm>
            <a:off x="8385361" y="2413753"/>
            <a:ext cx="1862172" cy="307777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400" b="0" i="0" u="none" strike="noStrike" baseline="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dirty="0"/>
              <a:t>120 °C × 20 min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E527F04C-98C6-1EE1-6CDE-4BE04F0A7F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9983254"/>
              </p:ext>
            </p:extLst>
          </p:nvPr>
        </p:nvGraphicFramePr>
        <p:xfrm>
          <a:off x="8024586" y="3412132"/>
          <a:ext cx="3267530" cy="2142471"/>
        </p:xfrm>
        <a:graphic>
          <a:graphicData uri="http://schemas.openxmlformats.org/drawingml/2006/table">
            <a:tbl>
              <a:tblPr/>
              <a:tblGrid>
                <a:gridCol w="1633765">
                  <a:extLst>
                    <a:ext uri="{9D8B030D-6E8A-4147-A177-3AD203B41FA5}">
                      <a16:colId xmlns:a16="http://schemas.microsoft.com/office/drawing/2014/main" val="3397354812"/>
                    </a:ext>
                  </a:extLst>
                </a:gridCol>
                <a:gridCol w="1633765">
                  <a:extLst>
                    <a:ext uri="{9D8B030D-6E8A-4147-A177-3AD203B41FA5}">
                      <a16:colId xmlns:a16="http://schemas.microsoft.com/office/drawing/2014/main" val="3954816897"/>
                    </a:ext>
                  </a:extLst>
                </a:gridCol>
              </a:tblGrid>
              <a:tr h="17238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MASE TBB/2MN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0351726"/>
                  </a:ext>
                </a:extLst>
              </a:tr>
              <a:tr h="164174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Crude palm oil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0.97 ± 0.01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5266579"/>
                  </a:ext>
                </a:extLst>
              </a:tr>
              <a:tr h="164174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No matrix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1.02 ± 0.02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1846566"/>
                  </a:ext>
                </a:extLst>
              </a:tr>
              <a:tr h="164174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FH Palm Oil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1.02 ± 0.05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0275411"/>
                  </a:ext>
                </a:extLst>
              </a:tr>
              <a:tr h="164174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FH Coconut Oil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1.04 ± 0.02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2476210"/>
                  </a:ext>
                </a:extLst>
              </a:tr>
              <a:tr h="164174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Rice Bran Oil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1.05 ± 0.05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0802428"/>
                  </a:ext>
                </a:extLst>
              </a:tr>
              <a:tr h="164174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Rapeseed Oil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1.06 ± 0.01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3359463"/>
                  </a:ext>
                </a:extLst>
              </a:tr>
              <a:tr h="164174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FH Palm Kernel Olein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1.07 ± 0.02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7229394"/>
                  </a:ext>
                </a:extLst>
              </a:tr>
              <a:tr h="164174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Coconut Oil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1.07 ± 0.01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1993798"/>
                  </a:ext>
                </a:extLst>
              </a:tr>
              <a:tr h="164174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Fish Oil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1.07 ± 0.02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7024037"/>
                  </a:ext>
                </a:extLst>
              </a:tr>
              <a:tr h="164174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Refined Palm Oil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1.07 ± 0.05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3543117"/>
                  </a:ext>
                </a:extLst>
              </a:tr>
              <a:tr h="164174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Extra virgin olive oil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1.13 ± 0.01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382835"/>
                  </a:ext>
                </a:extLst>
              </a:tr>
              <a:tr h="164174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FH Rapeseed oil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1.16 ± 0.00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0670244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1835CFF0-275E-6BE3-072D-BB114BE85813}"/>
              </a:ext>
            </a:extLst>
          </p:cNvPr>
          <p:cNvSpPr txBox="1"/>
          <p:nvPr/>
        </p:nvSpPr>
        <p:spPr>
          <a:xfrm>
            <a:off x="8763337" y="5656851"/>
            <a:ext cx="1916677" cy="307777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400" b="0" i="0" u="none" strike="noStrike" baseline="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GB" sz="1400" dirty="0"/>
              <a:t>TBB/MN= 1.05±0.01</a:t>
            </a:r>
            <a:endParaRPr lang="en-US" sz="1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EBC2C3-23F0-EC41-B856-2575C1B219A2}"/>
              </a:ext>
            </a:extLst>
          </p:cNvPr>
          <p:cNvSpPr txBox="1"/>
          <p:nvPr/>
        </p:nvSpPr>
        <p:spPr>
          <a:xfrm>
            <a:off x="1789785" y="6432908"/>
            <a:ext cx="6894263" cy="392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spcAft>
                <a:spcPts val="600"/>
              </a:spcAft>
              <a:tabLst>
                <a:tab pos="457200" algn="l"/>
              </a:tabLst>
            </a:pPr>
            <a:r>
              <a:rPr lang="en-US" sz="9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Gorska, A., Ferrara, D., </a:t>
            </a:r>
            <a:r>
              <a:rPr lang="en-US" sz="9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Albendea</a:t>
            </a:r>
            <a:r>
              <a:rPr lang="en-US" sz="9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P., Cordero, C. E., Purcaro, G., Update on the microwave-assisted saponification conditions for mineral oil hydrocarbons determination in fats and oils, Analyst, </a:t>
            </a:r>
            <a:r>
              <a:rPr lang="en-US" sz="1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2025</a:t>
            </a:r>
            <a:r>
              <a:rPr lang="en-US" sz="9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,150, 5190-5200</a:t>
            </a:r>
          </a:p>
        </p:txBody>
      </p:sp>
    </p:spTree>
    <p:extLst>
      <p:ext uri="{BB962C8B-B14F-4D97-AF65-F5344CB8AC3E}">
        <p14:creationId xmlns:p14="http://schemas.microsoft.com/office/powerpoint/2010/main" val="12468535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AAF4F1-0B43-3231-0FC3-618ADD352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0D498C-D1A6-C6FA-C4C3-2B6C8215B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B754E-F41B-414F-91C8-65A6A8698C7C}" type="slidenum">
              <a:rPr lang="en-GB" smtClean="0"/>
              <a:t>43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9F0B94-0916-4F5A-5381-F5D8E1C161B1}"/>
              </a:ext>
            </a:extLst>
          </p:cNvPr>
          <p:cNvSpPr txBox="1"/>
          <p:nvPr/>
        </p:nvSpPr>
        <p:spPr>
          <a:xfrm>
            <a:off x="1865009" y="1007526"/>
            <a:ext cx="2734534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>
                    <a:lumMod val="85000"/>
                  </a:schemeClr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EXTRACTION/SAPONIFICATION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136B8B-B3F2-4D03-2B8A-C2DB908E9766}"/>
              </a:ext>
            </a:extLst>
          </p:cNvPr>
          <p:cNvSpPr txBox="1"/>
          <p:nvPr/>
        </p:nvSpPr>
        <p:spPr>
          <a:xfrm>
            <a:off x="5230841" y="995298"/>
            <a:ext cx="2734533" cy="40011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Aptos Serif" panose="02020604070405020304" pitchFamily="18" charset="0"/>
                <a:cs typeface="Aptos Serif" panose="02020604070405020304" pitchFamily="18" charset="0"/>
              </a:rPr>
              <a:t>PURIFICATION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82CF85-1DA1-2E26-051E-FF982995020E}"/>
              </a:ext>
            </a:extLst>
          </p:cNvPr>
          <p:cNvSpPr txBox="1"/>
          <p:nvPr/>
        </p:nvSpPr>
        <p:spPr>
          <a:xfrm>
            <a:off x="9153355" y="998903"/>
            <a:ext cx="1920508" cy="40011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Aptos Serif" panose="02020604070405020304" pitchFamily="18" charset="0"/>
                <a:cs typeface="Aptos Serif" panose="02020604070405020304" pitchFamily="18" charset="0"/>
              </a:rPr>
              <a:t>LC-GC-FID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1314057-9F75-A3A0-2001-F48FF8D13120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>
            <a:off x="7965374" y="1195353"/>
            <a:ext cx="1187981" cy="360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F65F3EB4-DAB6-D075-0C99-25DE5AFD8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072" y="1611467"/>
            <a:ext cx="2293839" cy="13469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32B887-C02A-7512-CFFA-15E6560875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8811" y="3094403"/>
            <a:ext cx="2420473" cy="12416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84057C-E208-DD67-E0CD-ECB3E5007CF7}"/>
              </a:ext>
            </a:extLst>
          </p:cNvPr>
          <p:cNvSpPr txBox="1"/>
          <p:nvPr/>
        </p:nvSpPr>
        <p:spPr>
          <a:xfrm>
            <a:off x="10690866" y="1730916"/>
            <a:ext cx="765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ptos Serif" panose="02020604070405020304" pitchFamily="18" charset="0"/>
                <a:cs typeface="Aptos Serif" panose="02020604070405020304" pitchFamily="18" charset="0"/>
              </a:rPr>
              <a:t>LC</a:t>
            </a:r>
            <a:endParaRPr lang="en-BE" b="1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2973D9-8C4F-4B18-A04E-516805DA8DF3}"/>
              </a:ext>
            </a:extLst>
          </p:cNvPr>
          <p:cNvSpPr txBox="1"/>
          <p:nvPr/>
        </p:nvSpPr>
        <p:spPr>
          <a:xfrm>
            <a:off x="10674342" y="3322205"/>
            <a:ext cx="997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ptos Serif" panose="02020604070405020304" pitchFamily="18" charset="0"/>
                <a:cs typeface="Aptos Serif" panose="02020604070405020304" pitchFamily="18" charset="0"/>
              </a:rPr>
              <a:t>GC-FID</a:t>
            </a:r>
            <a:endParaRPr lang="en-BE" b="1"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1AA2B65-FA96-25BC-9A08-A76D29ACDA8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49618"/>
          <a:stretch>
            <a:fillRect/>
          </a:stretch>
        </p:blipFill>
        <p:spPr>
          <a:xfrm>
            <a:off x="5140535" y="1760290"/>
            <a:ext cx="2635144" cy="1474728"/>
          </a:xfrm>
          <a:prstGeom prst="rect">
            <a:avLst/>
          </a:prstGeom>
          <a:ln w="28575">
            <a:solidFill>
              <a:schemeClr val="accent1"/>
            </a:solidFill>
          </a:ln>
          <a:effectLst>
            <a:reflection endPos="0" dir="5400000" sy="-100000" algn="bl" rotWithShape="0"/>
          </a:effectLst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9A936BAD-1D8B-FD84-DE42-9F3B9211F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850" y="1544255"/>
            <a:ext cx="1187981" cy="13045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6766C6-56CA-C350-2CA6-59DE28E716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1299" y="1785992"/>
            <a:ext cx="1265038" cy="85369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AE86760-72CC-250B-1782-7830F31BC3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1934" y="3085968"/>
            <a:ext cx="818701" cy="594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FB9458F-E372-3E6F-7D70-62A875EDE007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4599543" y="1190249"/>
            <a:ext cx="631298" cy="510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3A21AC3-1FDB-E518-EF72-B35656F96888}"/>
              </a:ext>
            </a:extLst>
          </p:cNvPr>
          <p:cNvSpPr txBox="1"/>
          <p:nvPr/>
        </p:nvSpPr>
        <p:spPr>
          <a:xfrm>
            <a:off x="2216042" y="86972"/>
            <a:ext cx="7880928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0070C0"/>
                </a:solidFill>
                <a:latin typeface="Amasis MT Pro Medium" panose="020B0604020202020204" pitchFamily="18" charset="0"/>
                <a:cs typeface="Alef" panose="00000500000000000000" pitchFamily="2" charset="-79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D875A"/>
                </a:solidFill>
                <a:effectLst/>
                <a:uLnTx/>
                <a:uFillTx/>
                <a:latin typeface="Amasis MT Pro Medium" panose="020B0604020202020204" pitchFamily="18" charset="0"/>
                <a:ea typeface="+mn-ea"/>
                <a:cs typeface="Alef" panose="00000500000000000000" pitchFamily="2" charset="-79"/>
              </a:rPr>
              <a:t>MOSH &amp; MOAH: Analytical Determination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D875A"/>
              </a:solidFill>
              <a:effectLst/>
              <a:uLnTx/>
              <a:uFillTx/>
              <a:latin typeface="Amasis MT Pro Medium" panose="020B0604020202020204" pitchFamily="18" charset="0"/>
              <a:ea typeface="+mn-ea"/>
              <a:cs typeface="Alef" panose="00000500000000000000" pitchFamily="2" charset="-79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17CE075-5697-F436-7CDC-870B23494F5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8184"/>
          <a:stretch>
            <a:fillRect/>
          </a:stretch>
        </p:blipFill>
        <p:spPr>
          <a:xfrm>
            <a:off x="5140535" y="4763927"/>
            <a:ext cx="2635144" cy="1516701"/>
          </a:xfrm>
          <a:prstGeom prst="rect">
            <a:avLst/>
          </a:prstGeom>
          <a:ln w="28575">
            <a:solidFill>
              <a:schemeClr val="accent1"/>
            </a:solidFill>
          </a:ln>
          <a:effectLst>
            <a:reflection endPos="0" dir="5400000" sy="-100000" algn="bl" rotWithShape="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4D00041-8CF5-AD1E-263D-84A28FA527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86082" y="3649347"/>
            <a:ext cx="5568054" cy="104288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E609618-756E-D7C2-B305-2EEA224AB6D0}"/>
              </a:ext>
            </a:extLst>
          </p:cNvPr>
          <p:cNvSpPr txBox="1"/>
          <p:nvPr/>
        </p:nvSpPr>
        <p:spPr>
          <a:xfrm>
            <a:off x="5038334" y="3322205"/>
            <a:ext cx="2984741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ptos Serif" panose="02020604070405020304" pitchFamily="18" charset="0"/>
                <a:cs typeface="Aptos Serif" panose="02020604070405020304" pitchFamily="18" charset="0"/>
              </a:rPr>
              <a:t>EPOXIDATION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1F401ED-1EE8-84BB-A0D7-5A7B42D2FC5C}"/>
              </a:ext>
            </a:extLst>
          </p:cNvPr>
          <p:cNvSpPr txBox="1"/>
          <p:nvPr/>
        </p:nvSpPr>
        <p:spPr>
          <a:xfrm>
            <a:off x="1965972" y="6352327"/>
            <a:ext cx="7011167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fr-BE" sz="1600" b="1" dirty="0"/>
              <a:t>Works </a:t>
            </a:r>
            <a:r>
              <a:rPr lang="fr-BE" sz="1600" b="1" dirty="0" err="1"/>
              <a:t>rather</a:t>
            </a:r>
            <a:r>
              <a:rPr lang="fr-BE" sz="1600" b="1" dirty="0"/>
              <a:t> </a:t>
            </a:r>
            <a:r>
              <a:rPr lang="fr-BE" sz="1600" b="1" dirty="0" err="1"/>
              <a:t>well</a:t>
            </a:r>
            <a:r>
              <a:rPr lang="fr-BE" sz="1600" b="1" dirty="0"/>
              <a:t> but </a:t>
            </a:r>
            <a:r>
              <a:rPr lang="fr-BE" sz="1600" b="1" dirty="0" err="1"/>
              <a:t>also</a:t>
            </a:r>
            <a:r>
              <a:rPr lang="fr-BE" sz="1600" b="1" dirty="0"/>
              <a:t> </a:t>
            </a:r>
            <a:r>
              <a:rPr lang="fr-BE" sz="1600" b="1" dirty="0" err="1">
                <a:solidFill>
                  <a:srgbClr val="C00000"/>
                </a:solidFill>
              </a:rPr>
              <a:t>attacks</a:t>
            </a:r>
            <a:r>
              <a:rPr lang="fr-BE" sz="1600" b="1" dirty="0"/>
              <a:t> </a:t>
            </a:r>
            <a:r>
              <a:rPr lang="fr-BE" sz="1600" b="1" dirty="0">
                <a:solidFill>
                  <a:schemeClr val="accent5"/>
                </a:solidFill>
              </a:rPr>
              <a:t>MOAH due to </a:t>
            </a:r>
            <a:r>
              <a:rPr lang="fr-BE" sz="1600" b="1" dirty="0" err="1">
                <a:solidFill>
                  <a:schemeClr val="accent5"/>
                </a:solidFill>
              </a:rPr>
              <a:t>their</a:t>
            </a:r>
            <a:r>
              <a:rPr lang="fr-BE" sz="1600" b="1" dirty="0">
                <a:solidFill>
                  <a:schemeClr val="accent5"/>
                </a:solidFill>
              </a:rPr>
              <a:t> double bonds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16B5E5E-614A-1EA4-BCF3-FC4E3F452A8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9394072" y="1605292"/>
            <a:ext cx="2293839" cy="13469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2B8BA6D-E4D9-24C0-677F-E2DC64C62B1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9318811" y="3088228"/>
            <a:ext cx="2420473" cy="124169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7C68778-DBD5-A03E-41E7-1EDD473F0EF7}"/>
              </a:ext>
            </a:extLst>
          </p:cNvPr>
          <p:cNvSpPr txBox="1"/>
          <p:nvPr/>
        </p:nvSpPr>
        <p:spPr>
          <a:xfrm>
            <a:off x="10690866" y="1724741"/>
            <a:ext cx="765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>
                    <a:lumMod val="85000"/>
                  </a:schemeClr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LC</a:t>
            </a:r>
            <a:endParaRPr lang="en-BE" b="1">
              <a:solidFill>
                <a:schemeClr val="bg1">
                  <a:lumMod val="85000"/>
                </a:schemeClr>
              </a:solidFill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FD61D8-7879-C26F-B55B-34E6E1A9CE3B}"/>
              </a:ext>
            </a:extLst>
          </p:cNvPr>
          <p:cNvSpPr txBox="1"/>
          <p:nvPr/>
        </p:nvSpPr>
        <p:spPr>
          <a:xfrm>
            <a:off x="10674342" y="3316030"/>
            <a:ext cx="997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GC-FID</a:t>
            </a:r>
            <a:endParaRPr lang="en-BE" b="1" dirty="0">
              <a:solidFill>
                <a:schemeClr val="bg1">
                  <a:lumMod val="85000"/>
                </a:schemeClr>
              </a:solidFill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324D6A1-80BF-9898-124A-3DFEEA8606ED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</a:blip>
          <a:stretch>
            <a:fillRect/>
          </a:stretch>
        </p:blipFill>
        <p:spPr>
          <a:xfrm>
            <a:off x="2541299" y="1779817"/>
            <a:ext cx="1265038" cy="853696"/>
          </a:xfrm>
          <a:prstGeom prst="rect">
            <a:avLst/>
          </a:prstGeom>
        </p:spPr>
      </p:pic>
      <p:sp>
        <p:nvSpPr>
          <p:cNvPr id="21" name="CuadroTexto 30">
            <a:extLst>
              <a:ext uri="{FF2B5EF4-FFF2-40B4-BE49-F238E27FC236}">
                <a16:creationId xmlns:a16="http://schemas.microsoft.com/office/drawing/2014/main" id="{C6CABC32-2147-1649-8BB2-F457B13C95F7}"/>
              </a:ext>
            </a:extLst>
          </p:cNvPr>
          <p:cNvSpPr txBox="1"/>
          <p:nvPr/>
        </p:nvSpPr>
        <p:spPr>
          <a:xfrm>
            <a:off x="1755945" y="2664294"/>
            <a:ext cx="27345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85000"/>
                  </a:schemeClr>
                </a:solidFill>
              </a:rPr>
              <a:t>Microwave-assisted saponification and extraction (</a:t>
            </a:r>
            <a:r>
              <a:rPr lang="en-US" sz="1100" i="1" dirty="0">
                <a:solidFill>
                  <a:schemeClr val="bg1">
                    <a:lumMod val="85000"/>
                  </a:schemeClr>
                </a:solidFill>
              </a:rPr>
              <a:t>MASE</a:t>
            </a:r>
            <a:r>
              <a:rPr lang="en-US" sz="1100" dirty="0">
                <a:solidFill>
                  <a:schemeClr val="bg1">
                    <a:lumMod val="85000"/>
                  </a:schemeClr>
                </a:solidFill>
              </a:rPr>
              <a:t>) method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1A0C6F5-FE35-DA5C-507A-4A149B06BA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82396" y="3474062"/>
            <a:ext cx="3181784" cy="2611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CasellaDiTesto 17">
            <a:extLst>
              <a:ext uri="{FF2B5EF4-FFF2-40B4-BE49-F238E27FC236}">
                <a16:creationId xmlns:a16="http://schemas.microsoft.com/office/drawing/2014/main" id="{05579F5E-F672-B2B1-C443-4A3138853DBD}"/>
              </a:ext>
            </a:extLst>
          </p:cNvPr>
          <p:cNvSpPr txBox="1"/>
          <p:nvPr/>
        </p:nvSpPr>
        <p:spPr>
          <a:xfrm>
            <a:off x="8582983" y="3193257"/>
            <a:ext cx="3181197" cy="307777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400" b="1" dirty="0" err="1"/>
              <a:t>Loss</a:t>
            </a:r>
            <a:r>
              <a:rPr lang="it-IT" sz="1400" b="1" dirty="0"/>
              <a:t> of 20-40% of MOAH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3DF32C-2D93-22EC-2E16-CB907CBEFA0A}"/>
              </a:ext>
            </a:extLst>
          </p:cNvPr>
          <p:cNvSpPr txBox="1"/>
          <p:nvPr/>
        </p:nvSpPr>
        <p:spPr>
          <a:xfrm>
            <a:off x="10972344" y="5988045"/>
            <a:ext cx="1136470" cy="461665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Sample </a:t>
            </a:r>
          </a:p>
          <a:p>
            <a:pPr algn="ctr"/>
            <a:r>
              <a:rPr lang="en-GB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Preparation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4707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7C31F4-5DF9-DE34-2D49-54F1D8F68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978199-2AD4-436F-8D0E-D7C5979F8277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graphicFrame>
        <p:nvGraphicFramePr>
          <p:cNvPr id="4" name="Content Placeholder 7">
            <a:extLst>
              <a:ext uri="{FF2B5EF4-FFF2-40B4-BE49-F238E27FC236}">
                <a16:creationId xmlns:a16="http://schemas.microsoft.com/office/drawing/2014/main" id="{07A29825-5A25-3B40-B678-D55BC130E8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6667030"/>
              </p:ext>
            </p:extLst>
          </p:nvPr>
        </p:nvGraphicFramePr>
        <p:xfrm>
          <a:off x="2260963" y="2269410"/>
          <a:ext cx="8180615" cy="2645904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636123">
                  <a:extLst>
                    <a:ext uri="{9D8B030D-6E8A-4147-A177-3AD203B41FA5}">
                      <a16:colId xmlns:a16="http://schemas.microsoft.com/office/drawing/2014/main" val="637994623"/>
                    </a:ext>
                  </a:extLst>
                </a:gridCol>
                <a:gridCol w="1636123">
                  <a:extLst>
                    <a:ext uri="{9D8B030D-6E8A-4147-A177-3AD203B41FA5}">
                      <a16:colId xmlns:a16="http://schemas.microsoft.com/office/drawing/2014/main" val="2165762914"/>
                    </a:ext>
                  </a:extLst>
                </a:gridCol>
                <a:gridCol w="1636123">
                  <a:extLst>
                    <a:ext uri="{9D8B030D-6E8A-4147-A177-3AD203B41FA5}">
                      <a16:colId xmlns:a16="http://schemas.microsoft.com/office/drawing/2014/main" val="1835654287"/>
                    </a:ext>
                  </a:extLst>
                </a:gridCol>
                <a:gridCol w="1636123">
                  <a:extLst>
                    <a:ext uri="{9D8B030D-6E8A-4147-A177-3AD203B41FA5}">
                      <a16:colId xmlns:a16="http://schemas.microsoft.com/office/drawing/2014/main" val="1352319515"/>
                    </a:ext>
                  </a:extLst>
                </a:gridCol>
                <a:gridCol w="1636123">
                  <a:extLst>
                    <a:ext uri="{9D8B030D-6E8A-4147-A177-3AD203B41FA5}">
                      <a16:colId xmlns:a16="http://schemas.microsoft.com/office/drawing/2014/main" val="3253447706"/>
                    </a:ext>
                  </a:extLst>
                </a:gridCol>
              </a:tblGrid>
              <a:tr h="495888">
                <a:tc>
                  <a:txBody>
                    <a:bodyPr/>
                    <a:lstStyle/>
                    <a:p>
                      <a:pPr algn="ctr"/>
                      <a:endParaRPr lang="fr-BE" dirty="0"/>
                    </a:p>
                  </a:txBody>
                  <a:tcPr anchor="ctr">
                    <a:lnB w="25400" cmpd="sng"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BE" dirty="0"/>
                        <a:t>PALM OIL</a:t>
                      </a:r>
                    </a:p>
                  </a:txBody>
                  <a:tcPr anchor="ctr">
                    <a:lnB w="25400" cmpd="sng">
                      <a:noFill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BE" dirty="0"/>
                        <a:t>SUNFLOWER OIL</a:t>
                      </a:r>
                    </a:p>
                  </a:txBody>
                  <a:tcPr anchor="ctr">
                    <a:lnB w="25400" cmpd="sng">
                      <a:noFill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2614528"/>
                  </a:ext>
                </a:extLst>
              </a:tr>
              <a:tr h="495888">
                <a:tc>
                  <a:txBody>
                    <a:bodyPr/>
                    <a:lstStyle/>
                    <a:p>
                      <a:pPr algn="ctr"/>
                      <a:endParaRPr lang="fr-BE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1" dirty="0"/>
                        <a:t>/2MN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1" dirty="0"/>
                        <a:t>/PYR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1" dirty="0"/>
                        <a:t>/2MN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1" dirty="0"/>
                        <a:t>/PYR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94430574"/>
                  </a:ext>
                </a:extLst>
              </a:tr>
              <a:tr h="495888">
                <a:tc>
                  <a:txBody>
                    <a:bodyPr/>
                    <a:lstStyle/>
                    <a:p>
                      <a:pPr algn="ctr"/>
                      <a:r>
                        <a:rPr lang="fr-BE" b="1" dirty="0"/>
                        <a:t>MCPBA </a:t>
                      </a:r>
                    </a:p>
                    <a:p>
                      <a:pPr algn="ctr"/>
                      <a:r>
                        <a:rPr lang="fr-BE" sz="1400" b="0" dirty="0"/>
                        <a:t>(</a:t>
                      </a:r>
                      <a:r>
                        <a:rPr lang="fr-BE" sz="1400" b="0" dirty="0" err="1"/>
                        <a:t>n</a:t>
                      </a:r>
                      <a:r>
                        <a:rPr lang="fr-BE" sz="1400" b="0" baseline="-25000" dirty="0" err="1"/>
                        <a:t>PO</a:t>
                      </a:r>
                      <a:r>
                        <a:rPr lang="fr-BE" sz="1400" b="0" dirty="0"/>
                        <a:t>=2, </a:t>
                      </a:r>
                      <a:r>
                        <a:rPr lang="fr-BE" sz="1400" b="0" dirty="0" err="1"/>
                        <a:t>n</a:t>
                      </a:r>
                      <a:r>
                        <a:rPr lang="fr-BE" sz="1400" b="0" baseline="-25000" dirty="0" err="1"/>
                        <a:t>SFO</a:t>
                      </a:r>
                      <a:r>
                        <a:rPr lang="fr-BE" sz="1400" b="0" dirty="0"/>
                        <a:t>=1)</a:t>
                      </a:r>
                      <a:endParaRPr lang="fr-BE" b="0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0" dirty="0"/>
                        <a:t>*65% (± 21%)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0" dirty="0"/>
                        <a:t>*38% (± 7%)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98%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56%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969143667"/>
                  </a:ext>
                </a:extLst>
              </a:tr>
              <a:tr h="495888">
                <a:tc>
                  <a:txBody>
                    <a:bodyPr/>
                    <a:lstStyle/>
                    <a:p>
                      <a:pPr algn="ctr"/>
                      <a:r>
                        <a:rPr lang="fr-BE" b="1" dirty="0"/>
                        <a:t>PER AC C6 </a:t>
                      </a:r>
                      <a:r>
                        <a:rPr lang="fr-BE" sz="1400" b="0" dirty="0"/>
                        <a:t>(n=3)</a:t>
                      </a:r>
                      <a:endParaRPr lang="fr-BE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177% (± 36%)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fr-BE" b="0" dirty="0"/>
                        <a:t>105% (± 36%)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146 (± 12%)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124 (± 58%)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24037132"/>
                  </a:ext>
                </a:extLst>
              </a:tr>
              <a:tr h="495888">
                <a:tc>
                  <a:txBody>
                    <a:bodyPr/>
                    <a:lstStyle/>
                    <a:p>
                      <a:pPr algn="ctr"/>
                      <a:r>
                        <a:rPr lang="fr-BE" b="1" dirty="0"/>
                        <a:t>PER AC CHCl</a:t>
                      </a:r>
                      <a:r>
                        <a:rPr lang="fr-BE" b="1" baseline="-25000" dirty="0"/>
                        <a:t>3 </a:t>
                      </a:r>
                      <a:r>
                        <a:rPr lang="fr-BE" sz="1400" b="0" dirty="0"/>
                        <a:t>(n=3)</a:t>
                      </a:r>
                      <a:endParaRPr lang="fr-BE" b="0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0" dirty="0"/>
                        <a:t>79% (± 29%)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0" dirty="0"/>
                        <a:t>61% (± 29%)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61% (± 19%)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47% (± 19%)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26709134"/>
                  </a:ext>
                </a:extLst>
              </a:tr>
            </a:tbl>
          </a:graphicData>
        </a:graphic>
      </p:graphicFrame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5EFA098D-B1E3-7299-0DB6-892049B54E8D}"/>
              </a:ext>
            </a:extLst>
          </p:cNvPr>
          <p:cNvSpPr txBox="1">
            <a:spLocks/>
          </p:cNvSpPr>
          <p:nvPr/>
        </p:nvSpPr>
        <p:spPr>
          <a:xfrm>
            <a:off x="2260965" y="850267"/>
            <a:ext cx="2660903" cy="59499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dirty="0"/>
              <a:t>Purification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752946-63E0-85DC-3F6E-8AEF2DAF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3877" y="2925825"/>
            <a:ext cx="605254" cy="2885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A5865F-7715-46EC-CF36-EDBC22C27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3385" y="2924468"/>
            <a:ext cx="605254" cy="2885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DC6D40-4DED-518C-FEFA-17E7C4D51F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528" b="13341"/>
          <a:stretch/>
        </p:blipFill>
        <p:spPr>
          <a:xfrm>
            <a:off x="5699423" y="2892618"/>
            <a:ext cx="479326" cy="3577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BBE401-ADC4-0C3E-DF92-2D19F64CAE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528" b="13341"/>
          <a:stretch/>
        </p:blipFill>
        <p:spPr>
          <a:xfrm>
            <a:off x="8915446" y="2924468"/>
            <a:ext cx="479326" cy="3577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BF340E1-0C2A-16EE-D008-B879A2271ED9}"/>
              </a:ext>
            </a:extLst>
          </p:cNvPr>
          <p:cNvSpPr txBox="1"/>
          <p:nvPr/>
        </p:nvSpPr>
        <p:spPr>
          <a:xfrm>
            <a:off x="2260963" y="5089320"/>
            <a:ext cx="8180615" cy="594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BE" sz="1400" dirty="0" err="1"/>
              <a:t>Oils</a:t>
            </a:r>
            <a:r>
              <a:rPr lang="fr-BE" sz="1400" dirty="0"/>
              <a:t> </a:t>
            </a:r>
            <a:r>
              <a:rPr lang="fr-BE" sz="1400" dirty="0" err="1"/>
              <a:t>spiked</a:t>
            </a:r>
            <a:r>
              <a:rPr lang="fr-BE" sz="1400" dirty="0"/>
              <a:t> </a:t>
            </a:r>
            <a:r>
              <a:rPr lang="fr-BE" sz="1400" dirty="0" err="1"/>
              <a:t>with</a:t>
            </a:r>
            <a:r>
              <a:rPr lang="fr-BE" sz="1400" dirty="0"/>
              <a:t> </a:t>
            </a:r>
            <a:r>
              <a:rPr lang="fr-BE" sz="1400" b="1" dirty="0">
                <a:solidFill>
                  <a:schemeClr val="accent5"/>
                </a:solidFill>
              </a:rPr>
              <a:t>15 mg/kg </a:t>
            </a:r>
            <a:r>
              <a:rPr lang="fr-BE" sz="1400" dirty="0"/>
              <a:t>(*7.5 mg/kg) of a mixture of </a:t>
            </a:r>
            <a:r>
              <a:rPr lang="fr-BE" sz="1400" dirty="0" err="1"/>
              <a:t>of</a:t>
            </a:r>
            <a:r>
              <a:rPr lang="fr-BE" sz="1400" dirty="0"/>
              <a:t> </a:t>
            </a:r>
            <a:r>
              <a:rPr lang="fr-BE" sz="1400" b="1" dirty="0"/>
              <a:t>Gravex</a:t>
            </a:r>
            <a:r>
              <a:rPr lang="fr-BE" sz="1400" dirty="0"/>
              <a:t> (</a:t>
            </a:r>
            <a:r>
              <a:rPr lang="fr-BE" sz="1400" dirty="0" err="1"/>
              <a:t>very</a:t>
            </a:r>
            <a:r>
              <a:rPr lang="fr-BE" sz="1400" dirty="0"/>
              <a:t> volatile MOAH), </a:t>
            </a:r>
            <a:r>
              <a:rPr lang="fr-BE" sz="1400" b="1" dirty="0"/>
              <a:t>SN100 </a:t>
            </a:r>
            <a:r>
              <a:rPr lang="fr-BE" sz="1400" b="1" dirty="0" err="1"/>
              <a:t>Aromatic</a:t>
            </a:r>
            <a:r>
              <a:rPr lang="fr-BE" sz="1400" b="1" dirty="0"/>
              <a:t> </a:t>
            </a:r>
            <a:r>
              <a:rPr lang="fr-BE" sz="1400" b="1" dirty="0" err="1"/>
              <a:t>Extract</a:t>
            </a:r>
            <a:r>
              <a:rPr lang="fr-BE" sz="1400" b="1" dirty="0"/>
              <a:t> </a:t>
            </a:r>
            <a:r>
              <a:rPr lang="fr-BE" sz="1400" dirty="0"/>
              <a:t>(</a:t>
            </a:r>
            <a:r>
              <a:rPr lang="fr-BE" sz="1400" dirty="0" err="1"/>
              <a:t>mid</a:t>
            </a:r>
            <a:r>
              <a:rPr lang="fr-BE" sz="1400" dirty="0"/>
              <a:t> </a:t>
            </a:r>
            <a:r>
              <a:rPr lang="fr-BE" sz="1400" dirty="0" err="1"/>
              <a:t>volatility</a:t>
            </a:r>
            <a:r>
              <a:rPr lang="fr-BE" sz="1400" dirty="0"/>
              <a:t>), </a:t>
            </a:r>
            <a:r>
              <a:rPr lang="fr-BE" sz="1400" b="1" dirty="0"/>
              <a:t>SN500 </a:t>
            </a:r>
            <a:r>
              <a:rPr lang="fr-BE" sz="1400" b="1" dirty="0" err="1"/>
              <a:t>Aromatic</a:t>
            </a:r>
            <a:r>
              <a:rPr lang="fr-BE" sz="1400" b="1" dirty="0"/>
              <a:t> </a:t>
            </a:r>
            <a:r>
              <a:rPr lang="fr-BE" sz="1400" b="1" dirty="0" err="1"/>
              <a:t>Extract</a:t>
            </a:r>
            <a:r>
              <a:rPr lang="fr-BE" sz="1400" dirty="0"/>
              <a:t> (</a:t>
            </a:r>
            <a:r>
              <a:rPr lang="fr-BE" sz="1400" dirty="0" err="1"/>
              <a:t>heavy</a:t>
            </a:r>
            <a:r>
              <a:rPr lang="fr-BE" sz="1400" dirty="0"/>
              <a:t> fraction)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696001-7356-18D5-6799-02FA57C56BB6}"/>
              </a:ext>
            </a:extLst>
          </p:cNvPr>
          <p:cNvSpPr/>
          <p:nvPr/>
        </p:nvSpPr>
        <p:spPr>
          <a:xfrm>
            <a:off x="3933877" y="3272299"/>
            <a:ext cx="3253850" cy="1720732"/>
          </a:xfrm>
          <a:prstGeom prst="rect">
            <a:avLst/>
          </a:prstGeom>
          <a:noFill/>
          <a:ln w="57150">
            <a:solidFill>
              <a:srgbClr val="FF750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012111-8F04-BF5B-510F-1EE9CF8B0E1D}"/>
              </a:ext>
            </a:extLst>
          </p:cNvPr>
          <p:cNvSpPr/>
          <p:nvPr/>
        </p:nvSpPr>
        <p:spPr>
          <a:xfrm>
            <a:off x="7187728" y="3272299"/>
            <a:ext cx="3253850" cy="1720732"/>
          </a:xfrm>
          <a:prstGeom prst="rect">
            <a:avLst/>
          </a:prstGeom>
          <a:noFill/>
          <a:ln w="57150">
            <a:solidFill>
              <a:srgbClr val="FF750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AE7E7F-947B-9DB1-9BA5-A8D6F58C33F1}"/>
              </a:ext>
            </a:extLst>
          </p:cNvPr>
          <p:cNvSpPr txBox="1"/>
          <p:nvPr/>
        </p:nvSpPr>
        <p:spPr>
          <a:xfrm>
            <a:off x="3256088" y="6076253"/>
            <a:ext cx="6368410" cy="5232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BE" sz="2800" b="1" dirty="0">
                <a:solidFill>
                  <a:sysClr val="windowText" lastClr="000000"/>
                </a:solidFill>
              </a:rPr>
              <a:t>Low and Variable </a:t>
            </a:r>
            <a:r>
              <a:rPr lang="fr-BE" sz="2800" b="1" dirty="0" err="1">
                <a:solidFill>
                  <a:sysClr val="windowText" lastClr="000000"/>
                </a:solidFill>
              </a:rPr>
              <a:t>Recoveries</a:t>
            </a:r>
            <a:r>
              <a:rPr lang="fr-BE" sz="2800" b="1" dirty="0">
                <a:solidFill>
                  <a:sysClr val="windowText" lastClr="000000"/>
                </a:solidFill>
              </a:rPr>
              <a:t>!!!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99F477-73DC-2413-4D80-E39476D3A03B}"/>
              </a:ext>
            </a:extLst>
          </p:cNvPr>
          <p:cNvSpPr txBox="1"/>
          <p:nvPr/>
        </p:nvSpPr>
        <p:spPr>
          <a:xfrm>
            <a:off x="4472368" y="1849993"/>
            <a:ext cx="4181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/>
              <a:t>MOAH RECOVERY (%)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4C5C31-7688-134B-52EE-E3334384C6D9}"/>
              </a:ext>
            </a:extLst>
          </p:cNvPr>
          <p:cNvSpPr txBox="1"/>
          <p:nvPr/>
        </p:nvSpPr>
        <p:spPr>
          <a:xfrm>
            <a:off x="4921868" y="1341000"/>
            <a:ext cx="4459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i="1" dirty="0" err="1"/>
              <a:t>Epoxidation</a:t>
            </a:r>
            <a:r>
              <a:rPr lang="fr-BE" i="1" dirty="0"/>
              <a:t> </a:t>
            </a:r>
            <a:r>
              <a:rPr lang="fr-BE" i="1" dirty="0" err="1"/>
              <a:t>performed</a:t>
            </a:r>
            <a:r>
              <a:rPr lang="fr-BE" i="1" dirty="0"/>
              <a:t> </a:t>
            </a:r>
            <a:r>
              <a:rPr lang="fr-BE" i="1" dirty="0" err="1"/>
              <a:t>manually</a:t>
            </a:r>
            <a:endParaRPr lang="fr-BE" i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A3BC56-8E35-8627-25EC-2103B79CFAC0}"/>
              </a:ext>
            </a:extLst>
          </p:cNvPr>
          <p:cNvSpPr txBox="1"/>
          <p:nvPr/>
        </p:nvSpPr>
        <p:spPr>
          <a:xfrm>
            <a:off x="3546351" y="97502"/>
            <a:ext cx="6709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ROUTINE PURIFICATION METHOD</a:t>
            </a:r>
            <a:endParaRPr lang="en-BE" sz="32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0D0248-202D-7691-D4BB-61B15FEE06BF}"/>
              </a:ext>
            </a:extLst>
          </p:cNvPr>
          <p:cNvSpPr txBox="1"/>
          <p:nvPr/>
        </p:nvSpPr>
        <p:spPr>
          <a:xfrm>
            <a:off x="10907575" y="5821452"/>
            <a:ext cx="1136470" cy="461665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Sample </a:t>
            </a:r>
          </a:p>
          <a:p>
            <a:pPr algn="ctr"/>
            <a:r>
              <a:rPr lang="en-GB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Preparation </a:t>
            </a:r>
          </a:p>
        </p:txBody>
      </p:sp>
    </p:spTree>
    <p:extLst>
      <p:ext uri="{BB962C8B-B14F-4D97-AF65-F5344CB8AC3E}">
        <p14:creationId xmlns:p14="http://schemas.microsoft.com/office/powerpoint/2010/main" val="24706010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16EC4C-17C6-FA1E-0E7B-ED5BEB7FB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978199-2AD4-436F-8D0E-D7C5979F8277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5E97E04-A2EF-C5BC-54C6-33E7359ABDAB}"/>
              </a:ext>
            </a:extLst>
          </p:cNvPr>
          <p:cNvSpPr txBox="1">
            <a:spLocks/>
          </p:cNvSpPr>
          <p:nvPr/>
        </p:nvSpPr>
        <p:spPr>
          <a:xfrm>
            <a:off x="1765738" y="968620"/>
            <a:ext cx="10294506" cy="688356"/>
          </a:xfrm>
          <a:prstGeom prst="rect">
            <a:avLst/>
          </a:prstGeom>
          <a:noFill/>
          <a:ln w="12700">
            <a:solidFill>
              <a:schemeClr val="tx2">
                <a:lumMod val="40000"/>
                <a:lumOff val="60000"/>
              </a:schemeClr>
            </a:solidFill>
            <a:prstDash val="solid"/>
          </a:ln>
        </p:spPr>
        <p:txBody>
          <a:bodyPr anchor="ctr">
            <a:normAutofit fontScale="925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None/>
            </a:pPr>
            <a:r>
              <a:rPr lang="fr-BE" sz="1800" b="1" dirty="0"/>
              <a:t>ISO 20122:2024 </a:t>
            </a:r>
            <a:r>
              <a:rPr lang="fr-BE" sz="1800" dirty="0"/>
              <a:t> </a:t>
            </a:r>
            <a:r>
              <a:rPr lang="fr-BE" sz="1800" b="1" dirty="0" err="1">
                <a:solidFill>
                  <a:schemeClr val="accent5"/>
                </a:solidFill>
              </a:rPr>
              <a:t>Vegetable</a:t>
            </a:r>
            <a:r>
              <a:rPr lang="fr-BE" sz="1800" b="1" dirty="0">
                <a:solidFill>
                  <a:schemeClr val="accent5"/>
                </a:solidFill>
              </a:rPr>
              <a:t> </a:t>
            </a:r>
            <a:r>
              <a:rPr lang="fr-BE" sz="1800" b="1" dirty="0" err="1">
                <a:solidFill>
                  <a:schemeClr val="accent5"/>
                </a:solidFill>
              </a:rPr>
              <a:t>oils</a:t>
            </a:r>
            <a:r>
              <a:rPr lang="fr-BE" sz="1800" b="1" dirty="0">
                <a:solidFill>
                  <a:schemeClr val="accent5"/>
                </a:solidFill>
              </a:rPr>
              <a:t> </a:t>
            </a:r>
            <a:r>
              <a:rPr lang="fr-BE" sz="1800" dirty="0"/>
              <a:t>— </a:t>
            </a:r>
            <a:r>
              <a:rPr lang="fr-BE" sz="1800" b="1" dirty="0" err="1"/>
              <a:t>Determination</a:t>
            </a:r>
            <a:r>
              <a:rPr lang="fr-BE" sz="1800" b="1" dirty="0"/>
              <a:t> of </a:t>
            </a:r>
            <a:r>
              <a:rPr lang="fr-BE" sz="1800" b="1" dirty="0" err="1"/>
              <a:t>mineral</a:t>
            </a:r>
            <a:r>
              <a:rPr lang="fr-BE" sz="1800" b="1" dirty="0"/>
              <a:t> </a:t>
            </a:r>
            <a:r>
              <a:rPr lang="fr-BE" sz="1800" b="1" dirty="0" err="1"/>
              <a:t>oil</a:t>
            </a:r>
            <a:r>
              <a:rPr lang="fr-BE" sz="1800" b="1" dirty="0"/>
              <a:t> </a:t>
            </a:r>
            <a:r>
              <a:rPr lang="fr-BE" sz="1800" b="1" dirty="0" err="1"/>
              <a:t>saturated</a:t>
            </a:r>
            <a:r>
              <a:rPr lang="fr-BE" sz="1800" b="1" dirty="0"/>
              <a:t> </a:t>
            </a:r>
            <a:r>
              <a:rPr lang="fr-BE" sz="1800" b="1" dirty="0" err="1"/>
              <a:t>hydrocarbons</a:t>
            </a:r>
            <a:r>
              <a:rPr lang="fr-BE" sz="1800" b="1" dirty="0"/>
              <a:t> (MOSH) and </a:t>
            </a:r>
            <a:r>
              <a:rPr lang="fr-BE" sz="1800" b="1" dirty="0" err="1"/>
              <a:t>aromatic</a:t>
            </a:r>
            <a:r>
              <a:rPr lang="fr-BE" sz="1800" b="1" dirty="0"/>
              <a:t> </a:t>
            </a:r>
            <a:r>
              <a:rPr lang="fr-BE" sz="1800" b="1" dirty="0" err="1"/>
              <a:t>hydrocarbons</a:t>
            </a:r>
            <a:r>
              <a:rPr lang="fr-BE" sz="1800" b="1" dirty="0"/>
              <a:t> (MOAH) </a:t>
            </a:r>
            <a:r>
              <a:rPr lang="fr-BE" sz="1800" b="1" dirty="0" err="1"/>
              <a:t>with</a:t>
            </a:r>
            <a:r>
              <a:rPr lang="fr-BE" sz="1800" b="1" dirty="0"/>
              <a:t> online </a:t>
            </a:r>
            <a:r>
              <a:rPr lang="fr-BE" sz="1800" b="1" dirty="0" err="1"/>
              <a:t>coupled</a:t>
            </a:r>
            <a:r>
              <a:rPr lang="fr-BE" sz="1800" b="1" dirty="0"/>
              <a:t> HPLC-GC-FID </a:t>
            </a:r>
            <a:r>
              <a:rPr lang="fr-BE" sz="1800" b="1" dirty="0" err="1"/>
              <a:t>analysis</a:t>
            </a:r>
            <a:r>
              <a:rPr lang="fr-BE" sz="1800" b="1" dirty="0"/>
              <a:t> </a:t>
            </a:r>
            <a:r>
              <a:rPr lang="fr-BE" sz="1800" dirty="0"/>
              <a:t>— Method for </a:t>
            </a:r>
            <a:r>
              <a:rPr lang="fr-BE" sz="1800" dirty="0" err="1"/>
              <a:t>low</a:t>
            </a:r>
            <a:r>
              <a:rPr lang="fr-BE" sz="1800" dirty="0"/>
              <a:t> </a:t>
            </a:r>
            <a:r>
              <a:rPr lang="fr-BE" sz="1800" dirty="0" err="1"/>
              <a:t>limit</a:t>
            </a:r>
            <a:r>
              <a:rPr lang="fr-BE" sz="1800" dirty="0"/>
              <a:t> of quantification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D564324-3AF3-6A1F-78AF-352C01D0D2C7}"/>
              </a:ext>
            </a:extLst>
          </p:cNvPr>
          <p:cNvGrpSpPr/>
          <p:nvPr/>
        </p:nvGrpSpPr>
        <p:grpSpPr>
          <a:xfrm>
            <a:off x="2028012" y="1751813"/>
            <a:ext cx="9991051" cy="1677187"/>
            <a:chOff x="838199" y="3084950"/>
            <a:chExt cx="9991051" cy="167718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0850BC7-D221-2528-CA18-BFFD3A17AD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406" r="45039"/>
            <a:stretch/>
          </p:blipFill>
          <p:spPr>
            <a:xfrm>
              <a:off x="838199" y="3084950"/>
              <a:ext cx="747251" cy="167718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BDBA90A-F28E-C32E-C1D8-EE672FE3C0FE}"/>
                </a:ext>
              </a:extLst>
            </p:cNvPr>
            <p:cNvSpPr txBox="1"/>
            <p:nvPr/>
          </p:nvSpPr>
          <p:spPr>
            <a:xfrm>
              <a:off x="1934479" y="3600373"/>
              <a:ext cx="2169160" cy="64633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BE" b="1" dirty="0"/>
                <a:t>Saponification</a:t>
              </a:r>
              <a:r>
                <a:rPr lang="fr-BE" dirty="0"/>
                <a:t> + </a:t>
              </a:r>
              <a:r>
                <a:rPr lang="fr-BE" b="1" dirty="0"/>
                <a:t>L/L extraction </a:t>
              </a:r>
              <a:r>
                <a:rPr lang="fr-BE" dirty="0"/>
                <a:t>(C6)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E46F2D80-6BAA-631E-9DCC-82BB01028795}"/>
                </a:ext>
              </a:extLst>
            </p:cNvPr>
            <p:cNvCxnSpPr>
              <a:cxnSpLocks/>
              <a:stCxn id="22" idx="3"/>
              <a:endCxn id="23" idx="1"/>
            </p:cNvCxnSpPr>
            <p:nvPr/>
          </p:nvCxnSpPr>
          <p:spPr>
            <a:xfrm flipV="1">
              <a:off x="1585450" y="3923539"/>
              <a:ext cx="349029" cy="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EB2C7B6-01D6-7AF5-DADE-AD0B1DB6E163}"/>
                </a:ext>
              </a:extLst>
            </p:cNvPr>
            <p:cNvSpPr txBox="1"/>
            <p:nvPr/>
          </p:nvSpPr>
          <p:spPr>
            <a:xfrm>
              <a:off x="4454006" y="3604104"/>
              <a:ext cx="1971864" cy="64633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BE" b="1" dirty="0"/>
                <a:t>SPE </a:t>
              </a:r>
              <a:r>
                <a:rPr lang="fr-BE" b="1" dirty="0" err="1"/>
                <a:t>cleaning</a:t>
              </a:r>
              <a:r>
                <a:rPr lang="fr-BE" b="1" dirty="0"/>
                <a:t> </a:t>
              </a:r>
              <a:r>
                <a:rPr lang="fr-BE" dirty="0"/>
                <a:t>(</a:t>
              </a:r>
              <a:r>
                <a:rPr lang="fr-BE" dirty="0" err="1"/>
                <a:t>only</a:t>
              </a:r>
              <a:r>
                <a:rPr lang="fr-BE" dirty="0"/>
                <a:t> if </a:t>
              </a:r>
              <a:r>
                <a:rPr lang="fr-BE" dirty="0" err="1"/>
                <a:t>needed</a:t>
              </a:r>
              <a:r>
                <a:rPr lang="fr-BE" dirty="0"/>
                <a:t>)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99E72EDE-6FD8-8390-B4C5-D1040E3326DE}"/>
                </a:ext>
              </a:extLst>
            </p:cNvPr>
            <p:cNvCxnSpPr>
              <a:cxnSpLocks/>
              <a:stCxn id="23" idx="3"/>
              <a:endCxn id="25" idx="1"/>
            </p:cNvCxnSpPr>
            <p:nvPr/>
          </p:nvCxnSpPr>
          <p:spPr>
            <a:xfrm>
              <a:off x="4103639" y="3923539"/>
              <a:ext cx="350367" cy="3731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E574F9A-A20E-0C5D-2598-446A589BB8F4}"/>
                </a:ext>
              </a:extLst>
            </p:cNvPr>
            <p:cNvSpPr txBox="1"/>
            <p:nvPr/>
          </p:nvSpPr>
          <p:spPr>
            <a:xfrm>
              <a:off x="6776237" y="3600372"/>
              <a:ext cx="1851323" cy="64633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BE" b="1" dirty="0" err="1"/>
                <a:t>Epoxidation</a:t>
              </a:r>
              <a:r>
                <a:rPr lang="fr-BE" b="1" dirty="0"/>
                <a:t> </a:t>
              </a:r>
              <a:r>
                <a:rPr lang="fr-BE" dirty="0"/>
                <a:t>(</a:t>
              </a:r>
              <a:r>
                <a:rPr lang="fr-BE" dirty="0" err="1"/>
                <a:t>only</a:t>
              </a:r>
              <a:r>
                <a:rPr lang="fr-BE" dirty="0"/>
                <a:t> if </a:t>
              </a:r>
              <a:r>
                <a:rPr lang="fr-BE" dirty="0" err="1"/>
                <a:t>needed</a:t>
              </a:r>
              <a:r>
                <a:rPr lang="fr-BE" dirty="0"/>
                <a:t>)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1226F8FF-13C3-EE3D-787D-CE10AD6DCD4E}"/>
                </a:ext>
              </a:extLst>
            </p:cNvPr>
            <p:cNvCxnSpPr>
              <a:cxnSpLocks/>
              <a:stCxn id="25" idx="3"/>
              <a:endCxn id="27" idx="1"/>
            </p:cNvCxnSpPr>
            <p:nvPr/>
          </p:nvCxnSpPr>
          <p:spPr>
            <a:xfrm flipV="1">
              <a:off x="6425870" y="3923538"/>
              <a:ext cx="350367" cy="3732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1F77B75-E632-F020-FA76-F89B665AD3B2}"/>
                </a:ext>
              </a:extLst>
            </p:cNvPr>
            <p:cNvSpPr txBox="1"/>
            <p:nvPr/>
          </p:nvSpPr>
          <p:spPr>
            <a:xfrm>
              <a:off x="8977927" y="3600371"/>
              <a:ext cx="1851323" cy="64633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BE" b="1" dirty="0"/>
                <a:t>HPLC-GC-FID </a:t>
              </a:r>
              <a:r>
                <a:rPr lang="fr-BE" b="1" dirty="0" err="1"/>
                <a:t>analysis</a:t>
              </a:r>
              <a:endParaRPr lang="fr-BE" dirty="0"/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6A1537C7-F18E-11A3-B1CE-B74252A5EC22}"/>
                </a:ext>
              </a:extLst>
            </p:cNvPr>
            <p:cNvCxnSpPr>
              <a:cxnSpLocks/>
              <a:stCxn id="27" idx="3"/>
              <a:endCxn id="29" idx="1"/>
            </p:cNvCxnSpPr>
            <p:nvPr/>
          </p:nvCxnSpPr>
          <p:spPr>
            <a:xfrm flipV="1">
              <a:off x="8627560" y="3923537"/>
              <a:ext cx="350367" cy="1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or: Elbow 30">
              <a:extLst>
                <a:ext uri="{FF2B5EF4-FFF2-40B4-BE49-F238E27FC236}">
                  <a16:creationId xmlns:a16="http://schemas.microsoft.com/office/drawing/2014/main" id="{6D0A8C17-CD0E-CAED-4937-906EB74B2256}"/>
                </a:ext>
              </a:extLst>
            </p:cNvPr>
            <p:cNvCxnSpPr>
              <a:cxnSpLocks/>
              <a:stCxn id="23" idx="0"/>
              <a:endCxn id="29" idx="0"/>
            </p:cNvCxnSpPr>
            <p:nvPr/>
          </p:nvCxnSpPr>
          <p:spPr>
            <a:xfrm rot="5400000" flipH="1" flipV="1">
              <a:off x="6461323" y="158107"/>
              <a:ext cx="2" cy="6884530"/>
            </a:xfrm>
            <a:prstGeom prst="bentConnector3">
              <a:avLst>
                <a:gd name="adj1" fmla="val 11430100000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or: Elbow 31">
              <a:extLst>
                <a:ext uri="{FF2B5EF4-FFF2-40B4-BE49-F238E27FC236}">
                  <a16:creationId xmlns:a16="http://schemas.microsoft.com/office/drawing/2014/main" id="{9E4123AB-9AAF-4338-5197-FA686CFE420A}"/>
                </a:ext>
              </a:extLst>
            </p:cNvPr>
            <p:cNvCxnSpPr>
              <a:cxnSpLocks/>
              <a:stCxn id="25" idx="2"/>
              <a:endCxn id="29" idx="2"/>
            </p:cNvCxnSpPr>
            <p:nvPr/>
          </p:nvCxnSpPr>
          <p:spPr>
            <a:xfrm rot="5400000" flipH="1" flipV="1">
              <a:off x="7669896" y="2016743"/>
              <a:ext cx="3733" cy="4463651"/>
            </a:xfrm>
            <a:prstGeom prst="bentConnector3">
              <a:avLst>
                <a:gd name="adj1" fmla="val -6123761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39B3814-AB6A-6B13-385F-1FB079F8CF85}"/>
              </a:ext>
            </a:extLst>
          </p:cNvPr>
          <p:cNvSpPr txBox="1"/>
          <p:nvPr/>
        </p:nvSpPr>
        <p:spPr>
          <a:xfrm>
            <a:off x="2028012" y="3439408"/>
            <a:ext cx="9529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/>
              <a:t>The issue </a:t>
            </a:r>
            <a:r>
              <a:rPr lang="fr-BE" dirty="0" err="1"/>
              <a:t>with</a:t>
            </a:r>
            <a:r>
              <a:rPr lang="fr-BE" dirty="0"/>
              <a:t> the </a:t>
            </a:r>
            <a:r>
              <a:rPr lang="fr-BE" dirty="0" err="1"/>
              <a:t>current</a:t>
            </a:r>
            <a:r>
              <a:rPr lang="fr-BE" dirty="0"/>
              <a:t> purification </a:t>
            </a:r>
            <a:r>
              <a:rPr lang="fr-BE" dirty="0" err="1"/>
              <a:t>method</a:t>
            </a:r>
            <a:r>
              <a:rPr lang="fr-BE" dirty="0"/>
              <a:t> for MOAH (i.e., </a:t>
            </a:r>
            <a:r>
              <a:rPr lang="fr-BE" dirty="0" err="1"/>
              <a:t>epoxidation</a:t>
            </a:r>
            <a:r>
              <a:rPr lang="fr-BE" dirty="0"/>
              <a:t>) </a:t>
            </a:r>
            <a:r>
              <a:rPr lang="fr-BE" dirty="0" err="1"/>
              <a:t>is</a:t>
            </a:r>
            <a:r>
              <a:rPr lang="fr-BE" dirty="0"/>
              <a:t> </a:t>
            </a:r>
            <a:r>
              <a:rPr lang="fr-BE" dirty="0" err="1"/>
              <a:t>that</a:t>
            </a:r>
            <a:r>
              <a:rPr lang="fr-BE" dirty="0"/>
              <a:t> </a:t>
            </a:r>
            <a:r>
              <a:rPr lang="fr-BE" dirty="0" err="1"/>
              <a:t>it</a:t>
            </a:r>
            <a:r>
              <a:rPr lang="fr-BE" dirty="0"/>
              <a:t> relies on a </a:t>
            </a:r>
            <a:r>
              <a:rPr lang="fr-BE" b="1" dirty="0"/>
              <a:t>non-</a:t>
            </a:r>
            <a:r>
              <a:rPr lang="fr-BE" b="1" dirty="0" err="1"/>
              <a:t>selective</a:t>
            </a:r>
            <a:r>
              <a:rPr lang="fr-BE" b="1" dirty="0"/>
              <a:t> </a:t>
            </a:r>
            <a:r>
              <a:rPr lang="fr-BE" b="1" dirty="0" err="1"/>
              <a:t>chemical</a:t>
            </a:r>
            <a:r>
              <a:rPr lang="fr-BE" b="1" dirty="0"/>
              <a:t> </a:t>
            </a:r>
            <a:r>
              <a:rPr lang="fr-BE" b="1" dirty="0" err="1"/>
              <a:t>reaction</a:t>
            </a:r>
            <a:r>
              <a:rPr lang="fr-BE" b="1" dirty="0"/>
              <a:t> </a:t>
            </a:r>
            <a:r>
              <a:rPr lang="fr-BE" b="1" dirty="0" err="1"/>
              <a:t>which</a:t>
            </a:r>
            <a:r>
              <a:rPr lang="fr-BE" b="1" dirty="0"/>
              <a:t> </a:t>
            </a:r>
            <a:r>
              <a:rPr lang="fr-BE" b="1" dirty="0" err="1"/>
              <a:t>also</a:t>
            </a:r>
            <a:r>
              <a:rPr lang="fr-BE" b="1" dirty="0"/>
              <a:t> </a:t>
            </a:r>
            <a:r>
              <a:rPr lang="fr-BE" b="1" dirty="0" err="1"/>
              <a:t>attacks</a:t>
            </a:r>
            <a:r>
              <a:rPr lang="fr-BE" b="1" dirty="0"/>
              <a:t> MOAH.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9EFF928-6FB8-A723-0CF5-2C86BDA11089}"/>
              </a:ext>
            </a:extLst>
          </p:cNvPr>
          <p:cNvSpPr txBox="1"/>
          <p:nvPr/>
        </p:nvSpPr>
        <p:spPr>
          <a:xfrm>
            <a:off x="1765738" y="4404249"/>
            <a:ext cx="1051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>
                <a:solidFill>
                  <a:schemeClr val="accent5"/>
                </a:solidFill>
              </a:rPr>
              <a:t>It </a:t>
            </a:r>
            <a:r>
              <a:rPr lang="fr-BE" sz="2400" b="1" dirty="0" err="1">
                <a:solidFill>
                  <a:schemeClr val="accent5"/>
                </a:solidFill>
              </a:rPr>
              <a:t>would</a:t>
            </a:r>
            <a:r>
              <a:rPr lang="fr-BE" sz="2400" b="1" dirty="0">
                <a:solidFill>
                  <a:schemeClr val="accent5"/>
                </a:solidFill>
              </a:rPr>
              <a:t> </a:t>
            </a:r>
            <a:r>
              <a:rPr lang="fr-BE" sz="2400" b="1" dirty="0" err="1">
                <a:solidFill>
                  <a:schemeClr val="accent5"/>
                </a:solidFill>
              </a:rPr>
              <a:t>therefore</a:t>
            </a:r>
            <a:r>
              <a:rPr lang="fr-BE" sz="2400" b="1" dirty="0">
                <a:solidFill>
                  <a:schemeClr val="accent5"/>
                </a:solidFill>
              </a:rPr>
              <a:t> </a:t>
            </a:r>
            <a:r>
              <a:rPr lang="fr-BE" sz="2400" b="1" dirty="0" err="1">
                <a:solidFill>
                  <a:schemeClr val="accent5"/>
                </a:solidFill>
              </a:rPr>
              <a:t>be</a:t>
            </a:r>
            <a:r>
              <a:rPr lang="fr-BE" sz="2400" b="1" dirty="0">
                <a:solidFill>
                  <a:schemeClr val="accent5"/>
                </a:solidFill>
              </a:rPr>
              <a:t> relevant to </a:t>
            </a:r>
            <a:r>
              <a:rPr lang="fr-BE" sz="2400" b="1" dirty="0" err="1">
                <a:solidFill>
                  <a:schemeClr val="accent5"/>
                </a:solidFill>
              </a:rPr>
              <a:t>develop</a:t>
            </a:r>
            <a:r>
              <a:rPr lang="fr-BE" sz="2400" b="1" dirty="0">
                <a:solidFill>
                  <a:schemeClr val="accent5"/>
                </a:solidFill>
              </a:rPr>
              <a:t> a purification </a:t>
            </a:r>
            <a:r>
              <a:rPr lang="fr-BE" sz="2400" b="1" dirty="0" err="1">
                <a:solidFill>
                  <a:schemeClr val="accent5"/>
                </a:solidFill>
              </a:rPr>
              <a:t>method</a:t>
            </a:r>
            <a:r>
              <a:rPr lang="fr-BE" sz="2400" b="1" dirty="0">
                <a:solidFill>
                  <a:schemeClr val="accent5"/>
                </a:solidFill>
              </a:rPr>
              <a:t> </a:t>
            </a:r>
            <a:r>
              <a:rPr lang="fr-BE" sz="2400" b="1" dirty="0" err="1">
                <a:solidFill>
                  <a:schemeClr val="accent5"/>
                </a:solidFill>
              </a:rPr>
              <a:t>which</a:t>
            </a:r>
            <a:r>
              <a:rPr lang="fr-BE" sz="2400" b="1" dirty="0">
                <a:solidFill>
                  <a:schemeClr val="accent5"/>
                </a:solidFill>
              </a:rPr>
              <a:t> </a:t>
            </a:r>
            <a:r>
              <a:rPr lang="fr-BE" sz="2400" b="1" dirty="0" err="1">
                <a:solidFill>
                  <a:schemeClr val="accent5"/>
                </a:solidFill>
              </a:rPr>
              <a:t>is</a:t>
            </a:r>
            <a:r>
              <a:rPr lang="fr-BE" sz="2400" b="1" dirty="0">
                <a:solidFill>
                  <a:schemeClr val="accent5"/>
                </a:solidFill>
              </a:rPr>
              <a:t> not </a:t>
            </a:r>
            <a:r>
              <a:rPr lang="fr-BE" sz="2400" b="1" dirty="0" err="1">
                <a:solidFill>
                  <a:schemeClr val="accent5"/>
                </a:solidFill>
              </a:rPr>
              <a:t>based</a:t>
            </a:r>
            <a:r>
              <a:rPr lang="fr-BE" sz="2400" b="1" dirty="0">
                <a:solidFill>
                  <a:schemeClr val="accent5"/>
                </a:solidFill>
              </a:rPr>
              <a:t> on a </a:t>
            </a:r>
            <a:r>
              <a:rPr lang="fr-BE" sz="2400" b="1" dirty="0" err="1">
                <a:solidFill>
                  <a:schemeClr val="accent5"/>
                </a:solidFill>
              </a:rPr>
              <a:t>chemical</a:t>
            </a:r>
            <a:r>
              <a:rPr lang="fr-BE" sz="2400" b="1" dirty="0">
                <a:solidFill>
                  <a:schemeClr val="accent5"/>
                </a:solidFill>
              </a:rPr>
              <a:t> </a:t>
            </a:r>
            <a:r>
              <a:rPr lang="fr-BE" sz="2400" b="1" dirty="0" err="1">
                <a:solidFill>
                  <a:schemeClr val="accent5"/>
                </a:solidFill>
              </a:rPr>
              <a:t>reaction</a:t>
            </a:r>
            <a:r>
              <a:rPr lang="fr-BE" sz="2400" b="1" dirty="0">
                <a:solidFill>
                  <a:schemeClr val="accent5"/>
                </a:solidFill>
              </a:rPr>
              <a:t> </a:t>
            </a:r>
            <a:r>
              <a:rPr lang="fr-BE" sz="2400" b="1" dirty="0" err="1">
                <a:solidFill>
                  <a:schemeClr val="accent5"/>
                </a:solidFill>
              </a:rPr>
              <a:t>anymore</a:t>
            </a:r>
            <a:r>
              <a:rPr lang="fr-BE" sz="2400" b="1" dirty="0">
                <a:solidFill>
                  <a:schemeClr val="accent5"/>
                </a:solidFill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FD63CC-1635-674F-142C-FF1AA4B6D42A}"/>
              </a:ext>
            </a:extLst>
          </p:cNvPr>
          <p:cNvSpPr txBox="1"/>
          <p:nvPr/>
        </p:nvSpPr>
        <p:spPr>
          <a:xfrm>
            <a:off x="2216042" y="86972"/>
            <a:ext cx="7880928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0070C0"/>
                </a:solidFill>
                <a:latin typeface="Amasis MT Pro Medium" panose="020B0604020202020204" pitchFamily="18" charset="0"/>
                <a:cs typeface="Alef" panose="00000500000000000000" pitchFamily="2" charset="-79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D875A"/>
                </a:solidFill>
                <a:effectLst/>
                <a:uLnTx/>
                <a:uFillTx/>
                <a:latin typeface="Amasis MT Pro Medium" panose="020B0604020202020204" pitchFamily="18" charset="0"/>
                <a:ea typeface="+mn-ea"/>
                <a:cs typeface="Alef" panose="00000500000000000000" pitchFamily="2" charset="-79"/>
              </a:rPr>
              <a:t>MOSH &amp; MOAH: New Advancements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D875A"/>
              </a:solidFill>
              <a:effectLst/>
              <a:uLnTx/>
              <a:uFillTx/>
              <a:latin typeface="Amasis MT Pro Medium" panose="020B0604020202020204" pitchFamily="18" charset="0"/>
              <a:ea typeface="+mn-ea"/>
              <a:cs typeface="Alef" panose="00000500000000000000" pitchFamily="2" charset="-79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F9F777-793C-CC61-B2F5-05E44A7FE5CA}"/>
              </a:ext>
            </a:extLst>
          </p:cNvPr>
          <p:cNvSpPr txBox="1"/>
          <p:nvPr/>
        </p:nvSpPr>
        <p:spPr>
          <a:xfrm>
            <a:off x="10907575" y="5821452"/>
            <a:ext cx="1136470" cy="461665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Sample </a:t>
            </a:r>
          </a:p>
          <a:p>
            <a:pPr algn="ctr"/>
            <a:r>
              <a:rPr lang="en-GB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Preparation </a:t>
            </a:r>
          </a:p>
        </p:txBody>
      </p:sp>
    </p:spTree>
    <p:extLst>
      <p:ext uri="{BB962C8B-B14F-4D97-AF65-F5344CB8AC3E}">
        <p14:creationId xmlns:p14="http://schemas.microsoft.com/office/powerpoint/2010/main" val="20136520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87143-296A-B1E3-965D-A32E025F1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CE38C6-73EE-F57D-0BDC-8829D72E5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978199-2AD4-436F-8D0E-D7C5979F8277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59D61A98-A760-0F12-C8D9-7FE6B452C20F}"/>
              </a:ext>
            </a:extLst>
          </p:cNvPr>
          <p:cNvSpPr txBox="1">
            <a:spLocks/>
          </p:cNvSpPr>
          <p:nvPr/>
        </p:nvSpPr>
        <p:spPr>
          <a:xfrm>
            <a:off x="1765738" y="968620"/>
            <a:ext cx="10294506" cy="688356"/>
          </a:xfrm>
          <a:prstGeom prst="rect">
            <a:avLst/>
          </a:prstGeom>
          <a:noFill/>
          <a:ln w="12700">
            <a:solidFill>
              <a:schemeClr val="tx2">
                <a:lumMod val="40000"/>
                <a:lumOff val="60000"/>
              </a:schemeClr>
            </a:solidFill>
            <a:prstDash val="solid"/>
          </a:ln>
        </p:spPr>
        <p:txBody>
          <a:bodyPr anchor="ctr">
            <a:normAutofit fontScale="925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None/>
            </a:pPr>
            <a:r>
              <a:rPr lang="fr-BE" sz="1800" b="1" dirty="0"/>
              <a:t>ISO 20122:2024 </a:t>
            </a:r>
            <a:r>
              <a:rPr lang="fr-BE" sz="1800" dirty="0"/>
              <a:t> </a:t>
            </a:r>
            <a:r>
              <a:rPr lang="fr-BE" sz="1800" b="1" dirty="0" err="1">
                <a:solidFill>
                  <a:schemeClr val="accent5"/>
                </a:solidFill>
              </a:rPr>
              <a:t>Vegetable</a:t>
            </a:r>
            <a:r>
              <a:rPr lang="fr-BE" sz="1800" b="1" dirty="0">
                <a:solidFill>
                  <a:schemeClr val="accent5"/>
                </a:solidFill>
              </a:rPr>
              <a:t> </a:t>
            </a:r>
            <a:r>
              <a:rPr lang="fr-BE" sz="1800" b="1" dirty="0" err="1">
                <a:solidFill>
                  <a:schemeClr val="accent5"/>
                </a:solidFill>
              </a:rPr>
              <a:t>oils</a:t>
            </a:r>
            <a:r>
              <a:rPr lang="fr-BE" sz="1800" b="1" dirty="0">
                <a:solidFill>
                  <a:schemeClr val="accent5"/>
                </a:solidFill>
              </a:rPr>
              <a:t> </a:t>
            </a:r>
            <a:r>
              <a:rPr lang="fr-BE" sz="1800" dirty="0"/>
              <a:t>— </a:t>
            </a:r>
            <a:r>
              <a:rPr lang="fr-BE" sz="1800" b="1" dirty="0" err="1"/>
              <a:t>Determination</a:t>
            </a:r>
            <a:r>
              <a:rPr lang="fr-BE" sz="1800" b="1" dirty="0"/>
              <a:t> of </a:t>
            </a:r>
            <a:r>
              <a:rPr lang="fr-BE" sz="1800" b="1" dirty="0" err="1"/>
              <a:t>mineral</a:t>
            </a:r>
            <a:r>
              <a:rPr lang="fr-BE" sz="1800" b="1" dirty="0"/>
              <a:t> </a:t>
            </a:r>
            <a:r>
              <a:rPr lang="fr-BE" sz="1800" b="1" dirty="0" err="1"/>
              <a:t>oil</a:t>
            </a:r>
            <a:r>
              <a:rPr lang="fr-BE" sz="1800" b="1" dirty="0"/>
              <a:t> </a:t>
            </a:r>
            <a:r>
              <a:rPr lang="fr-BE" sz="1800" b="1" dirty="0" err="1"/>
              <a:t>saturated</a:t>
            </a:r>
            <a:r>
              <a:rPr lang="fr-BE" sz="1800" b="1" dirty="0"/>
              <a:t> </a:t>
            </a:r>
            <a:r>
              <a:rPr lang="fr-BE" sz="1800" b="1" dirty="0" err="1"/>
              <a:t>hydrocarbons</a:t>
            </a:r>
            <a:r>
              <a:rPr lang="fr-BE" sz="1800" b="1" dirty="0"/>
              <a:t> (MOSH) and </a:t>
            </a:r>
            <a:r>
              <a:rPr lang="fr-BE" sz="1800" b="1" dirty="0" err="1"/>
              <a:t>aromatic</a:t>
            </a:r>
            <a:r>
              <a:rPr lang="fr-BE" sz="1800" b="1" dirty="0"/>
              <a:t> </a:t>
            </a:r>
            <a:r>
              <a:rPr lang="fr-BE" sz="1800" b="1" dirty="0" err="1"/>
              <a:t>hydrocarbons</a:t>
            </a:r>
            <a:r>
              <a:rPr lang="fr-BE" sz="1800" b="1" dirty="0"/>
              <a:t> (MOAH) </a:t>
            </a:r>
            <a:r>
              <a:rPr lang="fr-BE" sz="1800" b="1" dirty="0" err="1"/>
              <a:t>with</a:t>
            </a:r>
            <a:r>
              <a:rPr lang="fr-BE" sz="1800" b="1" dirty="0"/>
              <a:t> online </a:t>
            </a:r>
            <a:r>
              <a:rPr lang="fr-BE" sz="1800" b="1" dirty="0" err="1"/>
              <a:t>coupled</a:t>
            </a:r>
            <a:r>
              <a:rPr lang="fr-BE" sz="1800" b="1" dirty="0"/>
              <a:t> HPLC-GC-FID </a:t>
            </a:r>
            <a:r>
              <a:rPr lang="fr-BE" sz="1800" b="1" dirty="0" err="1"/>
              <a:t>analysis</a:t>
            </a:r>
            <a:r>
              <a:rPr lang="fr-BE" sz="1800" b="1" dirty="0"/>
              <a:t> </a:t>
            </a:r>
            <a:r>
              <a:rPr lang="fr-BE" sz="1800" dirty="0"/>
              <a:t>— Method for </a:t>
            </a:r>
            <a:r>
              <a:rPr lang="fr-BE" sz="1800" dirty="0" err="1"/>
              <a:t>low</a:t>
            </a:r>
            <a:r>
              <a:rPr lang="fr-BE" sz="1800" dirty="0"/>
              <a:t> </a:t>
            </a:r>
            <a:r>
              <a:rPr lang="fr-BE" sz="1800" dirty="0" err="1"/>
              <a:t>limit</a:t>
            </a:r>
            <a:r>
              <a:rPr lang="fr-BE" sz="1800" dirty="0"/>
              <a:t> of quantification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D0473BE-BEA7-7FA0-0829-2BF55B5B9C14}"/>
              </a:ext>
            </a:extLst>
          </p:cNvPr>
          <p:cNvGrpSpPr/>
          <p:nvPr/>
        </p:nvGrpSpPr>
        <p:grpSpPr>
          <a:xfrm>
            <a:off x="2028012" y="1751813"/>
            <a:ext cx="9991051" cy="1677187"/>
            <a:chOff x="838199" y="3084950"/>
            <a:chExt cx="9991051" cy="167718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B1E67B6-4F53-D5A3-C78B-3E5B3BA301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406" r="45039"/>
            <a:stretch/>
          </p:blipFill>
          <p:spPr>
            <a:xfrm>
              <a:off x="838199" y="3084950"/>
              <a:ext cx="747251" cy="167718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28D97F0-20BA-81E6-72BF-9662F2E3EFA1}"/>
                </a:ext>
              </a:extLst>
            </p:cNvPr>
            <p:cNvSpPr txBox="1"/>
            <p:nvPr/>
          </p:nvSpPr>
          <p:spPr>
            <a:xfrm>
              <a:off x="1934479" y="3600373"/>
              <a:ext cx="2169160" cy="64633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BE" b="1" dirty="0"/>
                <a:t>Saponification</a:t>
              </a:r>
              <a:r>
                <a:rPr lang="fr-BE" dirty="0"/>
                <a:t> + </a:t>
              </a:r>
              <a:r>
                <a:rPr lang="fr-BE" b="1" dirty="0"/>
                <a:t>L/L extraction </a:t>
              </a:r>
              <a:r>
                <a:rPr lang="fr-BE" dirty="0"/>
                <a:t>(C6)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92AF565A-E510-7A78-D3D9-F4DE51C48426}"/>
                </a:ext>
              </a:extLst>
            </p:cNvPr>
            <p:cNvCxnSpPr>
              <a:cxnSpLocks/>
              <a:stCxn id="22" idx="3"/>
              <a:endCxn id="23" idx="1"/>
            </p:cNvCxnSpPr>
            <p:nvPr/>
          </p:nvCxnSpPr>
          <p:spPr>
            <a:xfrm flipV="1">
              <a:off x="1585450" y="3923539"/>
              <a:ext cx="349029" cy="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887F5EB-0617-7A69-7B03-C0FF8946F28D}"/>
                </a:ext>
              </a:extLst>
            </p:cNvPr>
            <p:cNvSpPr txBox="1"/>
            <p:nvPr/>
          </p:nvSpPr>
          <p:spPr>
            <a:xfrm>
              <a:off x="4454006" y="3604104"/>
              <a:ext cx="1971864" cy="64633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BE" b="1" dirty="0"/>
                <a:t>SPE </a:t>
              </a:r>
              <a:r>
                <a:rPr lang="fr-BE" b="1" dirty="0" err="1"/>
                <a:t>cleaning</a:t>
              </a:r>
              <a:r>
                <a:rPr lang="fr-BE" b="1" dirty="0"/>
                <a:t> </a:t>
              </a:r>
              <a:r>
                <a:rPr lang="fr-BE" dirty="0"/>
                <a:t>(</a:t>
              </a:r>
              <a:r>
                <a:rPr lang="fr-BE" dirty="0" err="1"/>
                <a:t>only</a:t>
              </a:r>
              <a:r>
                <a:rPr lang="fr-BE" dirty="0"/>
                <a:t> if </a:t>
              </a:r>
              <a:r>
                <a:rPr lang="fr-BE" dirty="0" err="1"/>
                <a:t>needed</a:t>
              </a:r>
              <a:r>
                <a:rPr lang="fr-BE" dirty="0"/>
                <a:t>)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A16BA494-4E15-F904-8BF0-84845EDADEE8}"/>
                </a:ext>
              </a:extLst>
            </p:cNvPr>
            <p:cNvCxnSpPr>
              <a:cxnSpLocks/>
              <a:stCxn id="23" idx="3"/>
              <a:endCxn id="25" idx="1"/>
            </p:cNvCxnSpPr>
            <p:nvPr/>
          </p:nvCxnSpPr>
          <p:spPr>
            <a:xfrm>
              <a:off x="4103639" y="3923539"/>
              <a:ext cx="350367" cy="3731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C30F57D-54B7-5527-D3E5-D7AE85133544}"/>
                </a:ext>
              </a:extLst>
            </p:cNvPr>
            <p:cNvSpPr txBox="1"/>
            <p:nvPr/>
          </p:nvSpPr>
          <p:spPr>
            <a:xfrm>
              <a:off x="6776237" y="3600372"/>
              <a:ext cx="1851323" cy="64633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BE" b="1" dirty="0" err="1"/>
                <a:t>Epoxidation</a:t>
              </a:r>
              <a:r>
                <a:rPr lang="fr-BE" b="1" dirty="0"/>
                <a:t> </a:t>
              </a:r>
              <a:r>
                <a:rPr lang="fr-BE" dirty="0"/>
                <a:t>(</a:t>
              </a:r>
              <a:r>
                <a:rPr lang="fr-BE" dirty="0" err="1"/>
                <a:t>only</a:t>
              </a:r>
              <a:r>
                <a:rPr lang="fr-BE" dirty="0"/>
                <a:t> if </a:t>
              </a:r>
              <a:r>
                <a:rPr lang="fr-BE" dirty="0" err="1"/>
                <a:t>needed</a:t>
              </a:r>
              <a:r>
                <a:rPr lang="fr-BE" dirty="0"/>
                <a:t>)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716480F5-F8EC-310C-F11C-C636AA2D7317}"/>
                </a:ext>
              </a:extLst>
            </p:cNvPr>
            <p:cNvCxnSpPr>
              <a:cxnSpLocks/>
              <a:stCxn id="25" idx="3"/>
              <a:endCxn id="27" idx="1"/>
            </p:cNvCxnSpPr>
            <p:nvPr/>
          </p:nvCxnSpPr>
          <p:spPr>
            <a:xfrm flipV="1">
              <a:off x="6425870" y="3923538"/>
              <a:ext cx="350367" cy="3732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57CA33E-61D1-80C2-407B-7881551AB017}"/>
                </a:ext>
              </a:extLst>
            </p:cNvPr>
            <p:cNvSpPr txBox="1"/>
            <p:nvPr/>
          </p:nvSpPr>
          <p:spPr>
            <a:xfrm>
              <a:off x="8977927" y="3600371"/>
              <a:ext cx="1851323" cy="64633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BE" b="1" dirty="0"/>
                <a:t>HPLC-GC-FID </a:t>
              </a:r>
              <a:r>
                <a:rPr lang="fr-BE" b="1" dirty="0" err="1"/>
                <a:t>analysis</a:t>
              </a:r>
              <a:endParaRPr lang="fr-BE" dirty="0"/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EB150012-ADD5-6A4A-E9D8-396C10EBDEAC}"/>
                </a:ext>
              </a:extLst>
            </p:cNvPr>
            <p:cNvCxnSpPr>
              <a:cxnSpLocks/>
              <a:stCxn id="27" idx="3"/>
              <a:endCxn id="29" idx="1"/>
            </p:cNvCxnSpPr>
            <p:nvPr/>
          </p:nvCxnSpPr>
          <p:spPr>
            <a:xfrm flipV="1">
              <a:off x="8627560" y="3923537"/>
              <a:ext cx="350367" cy="1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or: Elbow 30">
              <a:extLst>
                <a:ext uri="{FF2B5EF4-FFF2-40B4-BE49-F238E27FC236}">
                  <a16:creationId xmlns:a16="http://schemas.microsoft.com/office/drawing/2014/main" id="{7A7FC17B-A25B-A23D-3112-96E65BC4220E}"/>
                </a:ext>
              </a:extLst>
            </p:cNvPr>
            <p:cNvCxnSpPr>
              <a:cxnSpLocks/>
              <a:stCxn id="23" idx="0"/>
              <a:endCxn id="29" idx="0"/>
            </p:cNvCxnSpPr>
            <p:nvPr/>
          </p:nvCxnSpPr>
          <p:spPr>
            <a:xfrm rot="5400000" flipH="1" flipV="1">
              <a:off x="6461323" y="158107"/>
              <a:ext cx="2" cy="6884530"/>
            </a:xfrm>
            <a:prstGeom prst="bentConnector3">
              <a:avLst>
                <a:gd name="adj1" fmla="val 11430100000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or: Elbow 31">
              <a:extLst>
                <a:ext uri="{FF2B5EF4-FFF2-40B4-BE49-F238E27FC236}">
                  <a16:creationId xmlns:a16="http://schemas.microsoft.com/office/drawing/2014/main" id="{EF1253E4-BCD3-5413-63E0-E40ABDD16937}"/>
                </a:ext>
              </a:extLst>
            </p:cNvPr>
            <p:cNvCxnSpPr>
              <a:cxnSpLocks/>
              <a:stCxn id="25" idx="2"/>
              <a:endCxn id="29" idx="2"/>
            </p:cNvCxnSpPr>
            <p:nvPr/>
          </p:nvCxnSpPr>
          <p:spPr>
            <a:xfrm rot="5400000" flipH="1" flipV="1">
              <a:off x="7669896" y="2016743"/>
              <a:ext cx="3733" cy="4463651"/>
            </a:xfrm>
            <a:prstGeom prst="bentConnector3">
              <a:avLst>
                <a:gd name="adj1" fmla="val -6123761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0B34CE9-A4B5-84AD-7E73-3D47ED3B0231}"/>
              </a:ext>
            </a:extLst>
          </p:cNvPr>
          <p:cNvSpPr txBox="1"/>
          <p:nvPr/>
        </p:nvSpPr>
        <p:spPr>
          <a:xfrm>
            <a:off x="2216042" y="86972"/>
            <a:ext cx="7880928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0070C0"/>
                </a:solidFill>
                <a:latin typeface="Amasis MT Pro Medium" panose="020B0604020202020204" pitchFamily="18" charset="0"/>
                <a:cs typeface="Alef" panose="00000500000000000000" pitchFamily="2" charset="-79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D875A"/>
                </a:solidFill>
                <a:effectLst/>
                <a:uLnTx/>
                <a:uFillTx/>
                <a:latin typeface="Amasis MT Pro Medium" panose="020B0604020202020204" pitchFamily="18" charset="0"/>
                <a:ea typeface="+mn-ea"/>
                <a:cs typeface="Alef" panose="00000500000000000000" pitchFamily="2" charset="-79"/>
              </a:rPr>
              <a:t>MOSH &amp; MOAH: New Advancements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D875A"/>
              </a:solidFill>
              <a:effectLst/>
              <a:uLnTx/>
              <a:uFillTx/>
              <a:latin typeface="Amasis MT Pro Medium" panose="020B0604020202020204" pitchFamily="18" charset="0"/>
              <a:ea typeface="+mn-ea"/>
              <a:cs typeface="Alef" panose="00000500000000000000" pitchFamily="2" charset="-79"/>
            </a:endParaRPr>
          </a:p>
        </p:txBody>
      </p:sp>
      <p:sp>
        <p:nvSpPr>
          <p:cNvPr id="2" name="Multiplication Sign 1">
            <a:extLst>
              <a:ext uri="{FF2B5EF4-FFF2-40B4-BE49-F238E27FC236}">
                <a16:creationId xmlns:a16="http://schemas.microsoft.com/office/drawing/2014/main" id="{BA3C5492-F34D-8953-6CFA-214F76B8CF9B}"/>
              </a:ext>
            </a:extLst>
          </p:cNvPr>
          <p:cNvSpPr/>
          <p:nvPr/>
        </p:nvSpPr>
        <p:spPr>
          <a:xfrm>
            <a:off x="7804317" y="1581027"/>
            <a:ext cx="2103120" cy="2103120"/>
          </a:xfrm>
          <a:prstGeom prst="mathMultiply">
            <a:avLst>
              <a:gd name="adj1" fmla="val 5185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Multiplication Sign 2">
            <a:extLst>
              <a:ext uri="{FF2B5EF4-FFF2-40B4-BE49-F238E27FC236}">
                <a16:creationId xmlns:a16="http://schemas.microsoft.com/office/drawing/2014/main" id="{BA1B4AA8-23BC-3452-84DB-B6ECCE5DE424}"/>
              </a:ext>
            </a:extLst>
          </p:cNvPr>
          <p:cNvSpPr/>
          <p:nvPr/>
        </p:nvSpPr>
        <p:spPr>
          <a:xfrm>
            <a:off x="5512563" y="1538840"/>
            <a:ext cx="2103120" cy="2103120"/>
          </a:xfrm>
          <a:prstGeom prst="mathMultiply">
            <a:avLst>
              <a:gd name="adj1" fmla="val 5185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1B3118B-EAFE-2405-4BCA-84EC99776D1F}"/>
              </a:ext>
            </a:extLst>
          </p:cNvPr>
          <p:cNvGrpSpPr/>
          <p:nvPr/>
        </p:nvGrpSpPr>
        <p:grpSpPr>
          <a:xfrm>
            <a:off x="1956776" y="4508041"/>
            <a:ext cx="9991051" cy="1677187"/>
            <a:chOff x="838199" y="3084950"/>
            <a:chExt cx="9991051" cy="167718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2433F94-6EB5-2F9D-723C-92B78781DC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406" r="45039"/>
            <a:stretch/>
          </p:blipFill>
          <p:spPr>
            <a:xfrm>
              <a:off x="838199" y="3084950"/>
              <a:ext cx="747251" cy="167718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6134F3A-D8D6-0AD2-512E-058A4BD8D422}"/>
                </a:ext>
              </a:extLst>
            </p:cNvPr>
            <p:cNvSpPr txBox="1"/>
            <p:nvPr/>
          </p:nvSpPr>
          <p:spPr>
            <a:xfrm>
              <a:off x="1934479" y="3600373"/>
              <a:ext cx="2169160" cy="64633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BE" b="1" dirty="0"/>
                <a:t>Saponification</a:t>
              </a:r>
              <a:r>
                <a:rPr lang="fr-BE" dirty="0"/>
                <a:t> + </a:t>
              </a:r>
              <a:r>
                <a:rPr lang="fr-BE" b="1" dirty="0"/>
                <a:t>L/L extraction </a:t>
              </a:r>
              <a:r>
                <a:rPr lang="fr-BE" dirty="0"/>
                <a:t>(C6)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53FE0355-08BF-0C14-314E-5114ED9DBE75}"/>
                </a:ext>
              </a:extLst>
            </p:cNvPr>
            <p:cNvCxnSpPr>
              <a:cxnSpLocks/>
              <a:stCxn id="7" idx="3"/>
              <a:endCxn id="8" idx="1"/>
            </p:cNvCxnSpPr>
            <p:nvPr/>
          </p:nvCxnSpPr>
          <p:spPr>
            <a:xfrm flipV="1">
              <a:off x="1585450" y="3923539"/>
              <a:ext cx="349029" cy="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0536BA7-D5B2-77BC-BFC6-D0D2C42A45B9}"/>
                </a:ext>
              </a:extLst>
            </p:cNvPr>
            <p:cNvCxnSpPr>
              <a:cxnSpLocks/>
              <a:stCxn id="8" idx="3"/>
              <a:endCxn id="11" idx="1"/>
            </p:cNvCxnSpPr>
            <p:nvPr/>
          </p:nvCxnSpPr>
          <p:spPr>
            <a:xfrm flipV="1">
              <a:off x="4103639" y="3923537"/>
              <a:ext cx="1511482" cy="2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B13C958-AFAE-8806-2336-74DEEFE08611}"/>
                </a:ext>
              </a:extLst>
            </p:cNvPr>
            <p:cNvSpPr txBox="1"/>
            <p:nvPr/>
          </p:nvSpPr>
          <p:spPr>
            <a:xfrm>
              <a:off x="5615121" y="3600371"/>
              <a:ext cx="1851323" cy="646331"/>
            </a:xfrm>
            <a:prstGeom prst="rect">
              <a:avLst/>
            </a:prstGeom>
            <a:solidFill>
              <a:srgbClr val="FFFF00"/>
            </a:solidFill>
            <a:ln w="571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BE" b="1" dirty="0"/>
                <a:t>HPLC purification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AA391D8-73A4-F07E-2E47-1B5F0408BF26}"/>
                </a:ext>
              </a:extLst>
            </p:cNvPr>
            <p:cNvSpPr txBox="1"/>
            <p:nvPr/>
          </p:nvSpPr>
          <p:spPr>
            <a:xfrm>
              <a:off x="8977927" y="3600371"/>
              <a:ext cx="1851323" cy="64633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BE" b="1" dirty="0"/>
                <a:t>HPLC-GC×GC-FID </a:t>
              </a:r>
              <a:r>
                <a:rPr lang="fr-BE" b="1" dirty="0" err="1"/>
                <a:t>analysis</a:t>
              </a:r>
              <a:endParaRPr lang="fr-BE" dirty="0"/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7178F76-D74F-6267-CC86-53D77ABAFBCB}"/>
                </a:ext>
              </a:extLst>
            </p:cNvPr>
            <p:cNvCxnSpPr>
              <a:cxnSpLocks/>
              <a:stCxn id="11" idx="3"/>
              <a:endCxn id="12" idx="1"/>
            </p:cNvCxnSpPr>
            <p:nvPr/>
          </p:nvCxnSpPr>
          <p:spPr>
            <a:xfrm>
              <a:off x="7466444" y="3923537"/>
              <a:ext cx="1511483" cy="0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or: Elbow 13">
              <a:extLst>
                <a:ext uri="{FF2B5EF4-FFF2-40B4-BE49-F238E27FC236}">
                  <a16:creationId xmlns:a16="http://schemas.microsoft.com/office/drawing/2014/main" id="{7DFD9803-C479-1CAE-EE70-E4A46FCDEBD3}"/>
                </a:ext>
              </a:extLst>
            </p:cNvPr>
            <p:cNvCxnSpPr>
              <a:cxnSpLocks/>
              <a:stCxn id="8" idx="0"/>
              <a:endCxn id="12" idx="0"/>
            </p:cNvCxnSpPr>
            <p:nvPr/>
          </p:nvCxnSpPr>
          <p:spPr>
            <a:xfrm rot="5400000" flipH="1" flipV="1">
              <a:off x="6461323" y="158107"/>
              <a:ext cx="2" cy="6884530"/>
            </a:xfrm>
            <a:prstGeom prst="bentConnector3">
              <a:avLst>
                <a:gd name="adj1" fmla="val 11430100000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Arrow: Down 14">
            <a:extLst>
              <a:ext uri="{FF2B5EF4-FFF2-40B4-BE49-F238E27FC236}">
                <a16:creationId xmlns:a16="http://schemas.microsoft.com/office/drawing/2014/main" id="{FF048596-9599-0CAD-04E2-CE1161571A6E}"/>
              </a:ext>
            </a:extLst>
          </p:cNvPr>
          <p:cNvSpPr/>
          <p:nvPr/>
        </p:nvSpPr>
        <p:spPr>
          <a:xfrm>
            <a:off x="6618848" y="3632770"/>
            <a:ext cx="666907" cy="776040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2C0D10-BA51-FAC9-563B-BD8DA253BD06}"/>
              </a:ext>
            </a:extLst>
          </p:cNvPr>
          <p:cNvSpPr txBox="1"/>
          <p:nvPr/>
        </p:nvSpPr>
        <p:spPr>
          <a:xfrm>
            <a:off x="10907575" y="5821452"/>
            <a:ext cx="1136470" cy="461665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Sample </a:t>
            </a:r>
          </a:p>
          <a:p>
            <a:pPr algn="ctr"/>
            <a:r>
              <a:rPr lang="en-GB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Preparation </a:t>
            </a:r>
          </a:p>
        </p:txBody>
      </p:sp>
    </p:spTree>
    <p:extLst>
      <p:ext uri="{BB962C8B-B14F-4D97-AF65-F5344CB8AC3E}">
        <p14:creationId xmlns:p14="http://schemas.microsoft.com/office/powerpoint/2010/main" val="132873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3DB93-04D5-F0A5-D4B7-385C7535C3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134AA6-5822-473D-8B0F-43AF61E5E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978199-2AD4-436F-8D0E-D7C5979F8277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EF0CB6-FAB4-100C-80E6-D08CA9CBECB1}"/>
              </a:ext>
            </a:extLst>
          </p:cNvPr>
          <p:cNvSpPr txBox="1"/>
          <p:nvPr/>
        </p:nvSpPr>
        <p:spPr>
          <a:xfrm>
            <a:off x="2216042" y="86972"/>
            <a:ext cx="7880928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0070C0"/>
                </a:solidFill>
                <a:latin typeface="Amasis MT Pro Medium" panose="020B0604020202020204" pitchFamily="18" charset="0"/>
                <a:cs typeface="Alef" panose="00000500000000000000" pitchFamily="2" charset="-79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D875A"/>
                </a:solidFill>
                <a:effectLst/>
                <a:uLnTx/>
                <a:uFillTx/>
                <a:latin typeface="Amasis MT Pro Medium" panose="020B0604020202020204" pitchFamily="18" charset="0"/>
                <a:ea typeface="+mn-ea"/>
                <a:cs typeface="Alef" panose="00000500000000000000" pitchFamily="2" charset="-79"/>
              </a:rPr>
              <a:t>MOSH &amp; MOAH: New Advancements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D875A"/>
              </a:solidFill>
              <a:effectLst/>
              <a:uLnTx/>
              <a:uFillTx/>
              <a:latin typeface="Amasis MT Pro Medium" panose="020B0604020202020204" pitchFamily="18" charset="0"/>
              <a:ea typeface="+mn-ea"/>
              <a:cs typeface="Alef" panose="00000500000000000000" pitchFamily="2" charset="-79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9E1C324-2BF7-26BA-A33A-EA9F5B48B8FC}"/>
              </a:ext>
            </a:extLst>
          </p:cNvPr>
          <p:cNvGrpSpPr/>
          <p:nvPr/>
        </p:nvGrpSpPr>
        <p:grpSpPr>
          <a:xfrm>
            <a:off x="1893714" y="713807"/>
            <a:ext cx="9991051" cy="1677187"/>
            <a:chOff x="838199" y="3084950"/>
            <a:chExt cx="9991051" cy="167718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87F7BAA-B5B1-0FA0-A814-1F9FF9E211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406" r="45039"/>
            <a:stretch/>
          </p:blipFill>
          <p:spPr>
            <a:xfrm>
              <a:off x="838199" y="3084950"/>
              <a:ext cx="747251" cy="167718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432CB0F-466D-A8E3-CA91-BDE7FD54A1F6}"/>
                </a:ext>
              </a:extLst>
            </p:cNvPr>
            <p:cNvSpPr txBox="1"/>
            <p:nvPr/>
          </p:nvSpPr>
          <p:spPr>
            <a:xfrm>
              <a:off x="1934479" y="3600373"/>
              <a:ext cx="2169160" cy="64633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BE" b="1" dirty="0"/>
                <a:t>Saponification</a:t>
              </a:r>
              <a:r>
                <a:rPr lang="fr-BE" dirty="0"/>
                <a:t> + </a:t>
              </a:r>
              <a:r>
                <a:rPr lang="fr-BE" b="1" dirty="0"/>
                <a:t>L/L extraction </a:t>
              </a:r>
              <a:r>
                <a:rPr lang="fr-BE" dirty="0"/>
                <a:t>(C6)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F353CB2B-0093-C78E-0D78-D0F54881826A}"/>
                </a:ext>
              </a:extLst>
            </p:cNvPr>
            <p:cNvCxnSpPr>
              <a:cxnSpLocks/>
              <a:stCxn id="7" idx="3"/>
              <a:endCxn id="8" idx="1"/>
            </p:cNvCxnSpPr>
            <p:nvPr/>
          </p:nvCxnSpPr>
          <p:spPr>
            <a:xfrm flipV="1">
              <a:off x="1585450" y="3923539"/>
              <a:ext cx="349029" cy="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B0D7B9E7-94BD-DFBC-2845-1684E86749CE}"/>
                </a:ext>
              </a:extLst>
            </p:cNvPr>
            <p:cNvCxnSpPr>
              <a:cxnSpLocks/>
              <a:stCxn id="8" idx="3"/>
              <a:endCxn id="11" idx="1"/>
            </p:cNvCxnSpPr>
            <p:nvPr/>
          </p:nvCxnSpPr>
          <p:spPr>
            <a:xfrm flipV="1">
              <a:off x="4103639" y="3923537"/>
              <a:ext cx="1511482" cy="2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BB32A34-0354-5C00-51B1-0E810ED0AD32}"/>
                </a:ext>
              </a:extLst>
            </p:cNvPr>
            <p:cNvSpPr txBox="1"/>
            <p:nvPr/>
          </p:nvSpPr>
          <p:spPr>
            <a:xfrm>
              <a:off x="5615121" y="3600371"/>
              <a:ext cx="1851323" cy="646331"/>
            </a:xfrm>
            <a:prstGeom prst="rect">
              <a:avLst/>
            </a:prstGeom>
            <a:solidFill>
              <a:srgbClr val="FFFF00"/>
            </a:solidFill>
            <a:ln w="571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BE" b="1" dirty="0"/>
                <a:t>HPLC purification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6E732B8-9926-7DC9-3317-9DD47A20D9A4}"/>
                </a:ext>
              </a:extLst>
            </p:cNvPr>
            <p:cNvSpPr txBox="1"/>
            <p:nvPr/>
          </p:nvSpPr>
          <p:spPr>
            <a:xfrm>
              <a:off x="8977927" y="3600371"/>
              <a:ext cx="1851323" cy="64633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BE" b="1" dirty="0"/>
                <a:t>HPLC-GC×GC-FID </a:t>
              </a:r>
              <a:r>
                <a:rPr lang="fr-BE" b="1" dirty="0" err="1"/>
                <a:t>analysis</a:t>
              </a:r>
              <a:endParaRPr lang="fr-BE" dirty="0"/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A80AE3E-F976-1C5C-2021-9545A8D7198D}"/>
                </a:ext>
              </a:extLst>
            </p:cNvPr>
            <p:cNvCxnSpPr>
              <a:cxnSpLocks/>
              <a:stCxn id="11" idx="3"/>
              <a:endCxn id="12" idx="1"/>
            </p:cNvCxnSpPr>
            <p:nvPr/>
          </p:nvCxnSpPr>
          <p:spPr>
            <a:xfrm>
              <a:off x="7466444" y="3923537"/>
              <a:ext cx="1511483" cy="0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or: Elbow 13">
              <a:extLst>
                <a:ext uri="{FF2B5EF4-FFF2-40B4-BE49-F238E27FC236}">
                  <a16:creationId xmlns:a16="http://schemas.microsoft.com/office/drawing/2014/main" id="{02AB1FF0-E48B-63F9-85D0-992661FFA5C9}"/>
                </a:ext>
              </a:extLst>
            </p:cNvPr>
            <p:cNvCxnSpPr>
              <a:cxnSpLocks/>
              <a:stCxn id="8" idx="0"/>
              <a:endCxn id="12" idx="0"/>
            </p:cNvCxnSpPr>
            <p:nvPr/>
          </p:nvCxnSpPr>
          <p:spPr>
            <a:xfrm rot="5400000" flipH="1" flipV="1">
              <a:off x="6461323" y="158107"/>
              <a:ext cx="2" cy="6884530"/>
            </a:xfrm>
            <a:prstGeom prst="bentConnector3">
              <a:avLst>
                <a:gd name="adj1" fmla="val 11430100000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Content Placeholder 7">
            <a:extLst>
              <a:ext uri="{FF2B5EF4-FFF2-40B4-BE49-F238E27FC236}">
                <a16:creationId xmlns:a16="http://schemas.microsoft.com/office/drawing/2014/main" id="{FB5A4EDB-FCBB-13BA-C514-1E87C9625F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83290">
            <a:off x="3656104" y="2513634"/>
            <a:ext cx="2170885" cy="217088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006B56D-0D57-D7E9-782B-DAD891B6FEEF}"/>
              </a:ext>
            </a:extLst>
          </p:cNvPr>
          <p:cNvGrpSpPr/>
          <p:nvPr/>
        </p:nvGrpSpPr>
        <p:grpSpPr>
          <a:xfrm>
            <a:off x="6373707" y="2583252"/>
            <a:ext cx="5196723" cy="2015049"/>
            <a:chOff x="5325442" y="2286633"/>
            <a:chExt cx="6980949" cy="274320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0230BB2-E7D0-12F8-02A7-33FC0A448AFF}"/>
                </a:ext>
              </a:extLst>
            </p:cNvPr>
            <p:cNvSpPr/>
            <p:nvPr/>
          </p:nvSpPr>
          <p:spPr>
            <a:xfrm rot="21429467">
              <a:off x="5325442" y="2904012"/>
              <a:ext cx="1948317" cy="818908"/>
            </a:xfrm>
            <a:custGeom>
              <a:avLst/>
              <a:gdLst>
                <a:gd name="connsiteX0" fmla="*/ 0 w 2506894"/>
                <a:gd name="connsiteY0" fmla="*/ 739739 h 818908"/>
                <a:gd name="connsiteX1" fmla="*/ 1428108 w 2506894"/>
                <a:gd name="connsiteY1" fmla="*/ 750013 h 818908"/>
                <a:gd name="connsiteX2" fmla="*/ 2506894 w 2506894"/>
                <a:gd name="connsiteY2" fmla="*/ 0 h 818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6894" h="818908">
                  <a:moveTo>
                    <a:pt x="0" y="739739"/>
                  </a:moveTo>
                  <a:cubicBezTo>
                    <a:pt x="505146" y="806521"/>
                    <a:pt x="1010292" y="873303"/>
                    <a:pt x="1428108" y="750013"/>
                  </a:cubicBezTo>
                  <a:cubicBezTo>
                    <a:pt x="1845924" y="626723"/>
                    <a:pt x="2172984" y="256854"/>
                    <a:pt x="2506894" y="0"/>
                  </a:cubicBezTo>
                </a:path>
              </a:pathLst>
            </a:custGeom>
            <a:noFill/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71EA1E0-FFB7-EDE1-F4A1-18677130C72F}"/>
                </a:ext>
              </a:extLst>
            </p:cNvPr>
            <p:cNvGrpSpPr/>
            <p:nvPr/>
          </p:nvGrpSpPr>
          <p:grpSpPr>
            <a:xfrm>
              <a:off x="6993183" y="2286633"/>
              <a:ext cx="3204684" cy="2743200"/>
              <a:chOff x="7109716" y="2239765"/>
              <a:chExt cx="3204684" cy="2743200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1734A3DD-E048-D152-5117-2C9B670EC1D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09716" y="2239765"/>
                <a:ext cx="2743200" cy="2743200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EC8FC028-319A-E8C1-B029-51C10C58725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39000" y="2239765"/>
                <a:ext cx="2743200" cy="2743200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16AC8A9A-67C3-4376-EF15-E78ED079629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05100" y="2239765"/>
                <a:ext cx="2743200" cy="2743200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4D98E8B6-E9EC-B9E0-45CD-7CAF59BC3A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571200" y="2239765"/>
                <a:ext cx="2743200" cy="2743200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</p:grp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6FA0C83-1ED0-81A2-CF29-55BC4967883D}"/>
                </a:ext>
              </a:extLst>
            </p:cNvPr>
            <p:cNvSpPr/>
            <p:nvPr/>
          </p:nvSpPr>
          <p:spPr>
            <a:xfrm rot="21429467" flipH="1" flipV="1">
              <a:off x="9799497" y="3740430"/>
              <a:ext cx="2506894" cy="818908"/>
            </a:xfrm>
            <a:custGeom>
              <a:avLst/>
              <a:gdLst>
                <a:gd name="connsiteX0" fmla="*/ 0 w 2506894"/>
                <a:gd name="connsiteY0" fmla="*/ 739739 h 818908"/>
                <a:gd name="connsiteX1" fmla="*/ 1428108 w 2506894"/>
                <a:gd name="connsiteY1" fmla="*/ 750013 h 818908"/>
                <a:gd name="connsiteX2" fmla="*/ 2506894 w 2506894"/>
                <a:gd name="connsiteY2" fmla="*/ 0 h 818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6894" h="818908">
                  <a:moveTo>
                    <a:pt x="0" y="739739"/>
                  </a:moveTo>
                  <a:cubicBezTo>
                    <a:pt x="505146" y="806521"/>
                    <a:pt x="1010292" y="873303"/>
                    <a:pt x="1428108" y="750013"/>
                  </a:cubicBezTo>
                  <a:cubicBezTo>
                    <a:pt x="1845924" y="626723"/>
                    <a:pt x="2172984" y="256854"/>
                    <a:pt x="2506894" y="0"/>
                  </a:cubicBezTo>
                </a:path>
              </a:pathLst>
            </a:custGeom>
            <a:noFill/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74E60D84-0D05-354F-B622-FDAF35A12973}"/>
              </a:ext>
            </a:extLst>
          </p:cNvPr>
          <p:cNvSpPr/>
          <p:nvPr/>
        </p:nvSpPr>
        <p:spPr>
          <a:xfrm>
            <a:off x="3649426" y="3297573"/>
            <a:ext cx="2550486" cy="6076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EF47825-8362-DB96-E1EE-62FAA9C8BA90}"/>
              </a:ext>
            </a:extLst>
          </p:cNvPr>
          <p:cNvSpPr txBox="1"/>
          <p:nvPr/>
        </p:nvSpPr>
        <p:spPr>
          <a:xfrm>
            <a:off x="7646472" y="3166595"/>
            <a:ext cx="2172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GC(×GC)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6BEF570-2CD6-3127-059C-B055C778D319}"/>
              </a:ext>
            </a:extLst>
          </p:cNvPr>
          <p:cNvSpPr txBox="1"/>
          <p:nvPr/>
        </p:nvSpPr>
        <p:spPr>
          <a:xfrm>
            <a:off x="3749491" y="2992299"/>
            <a:ext cx="1747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600" b="1" dirty="0"/>
              <a:t>HPLC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4AF6E068-912A-E044-0E24-578C6C0288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414" r="25474"/>
          <a:stretch/>
        </p:blipFill>
        <p:spPr>
          <a:xfrm>
            <a:off x="2212105" y="2969514"/>
            <a:ext cx="615389" cy="1253043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E202954-0E5E-1F2D-D719-05940BBD2D40}"/>
              </a:ext>
            </a:extLst>
          </p:cNvPr>
          <p:cNvCxnSpPr>
            <a:stCxn id="41" idx="3"/>
          </p:cNvCxnSpPr>
          <p:nvPr/>
        </p:nvCxnSpPr>
        <p:spPr>
          <a:xfrm flipV="1">
            <a:off x="2827494" y="3574945"/>
            <a:ext cx="42502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ctor: Elbow 42">
            <a:extLst>
              <a:ext uri="{FF2B5EF4-FFF2-40B4-BE49-F238E27FC236}">
                <a16:creationId xmlns:a16="http://schemas.microsoft.com/office/drawing/2014/main" id="{B17771C2-91A0-2FF2-D1BB-5818DB449D0B}"/>
              </a:ext>
            </a:extLst>
          </p:cNvPr>
          <p:cNvCxnSpPr>
            <a:cxnSpLocks/>
          </p:cNvCxnSpPr>
          <p:nvPr/>
        </p:nvCxnSpPr>
        <p:spPr>
          <a:xfrm>
            <a:off x="6121855" y="3601416"/>
            <a:ext cx="244391" cy="1136050"/>
          </a:xfrm>
          <a:prstGeom prst="bentConnector2">
            <a:avLst/>
          </a:prstGeom>
          <a:ln w="19050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C0ABC94D-C075-8463-21A7-C5494725F6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414" r="25474"/>
          <a:stretch/>
        </p:blipFill>
        <p:spPr>
          <a:xfrm>
            <a:off x="5865543" y="4826262"/>
            <a:ext cx="560734" cy="114175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009AC6F-CB9B-4162-DED4-14701542C0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414" r="25474"/>
          <a:stretch/>
        </p:blipFill>
        <p:spPr>
          <a:xfrm>
            <a:off x="5913344" y="4843022"/>
            <a:ext cx="560734" cy="114175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5247964-78D8-2B8B-4B59-035DE6EC48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414" r="25474"/>
          <a:stretch/>
        </p:blipFill>
        <p:spPr>
          <a:xfrm>
            <a:off x="5930185" y="4798577"/>
            <a:ext cx="560734" cy="114175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8FB8393-CFA6-DE55-2F86-8B9A7C94FA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414" r="25474"/>
          <a:stretch/>
        </p:blipFill>
        <p:spPr>
          <a:xfrm>
            <a:off x="5928118" y="4794162"/>
            <a:ext cx="560734" cy="114175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D90DE91E-1E3F-27D9-D747-0E9450EAD02C}"/>
              </a:ext>
            </a:extLst>
          </p:cNvPr>
          <p:cNvSpPr/>
          <p:nvPr/>
        </p:nvSpPr>
        <p:spPr>
          <a:xfrm>
            <a:off x="3649426" y="3445463"/>
            <a:ext cx="2550486" cy="301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9B9F222-9DA6-3663-16FF-C20EB73989B8}"/>
              </a:ext>
            </a:extLst>
          </p:cNvPr>
          <p:cNvSpPr txBox="1"/>
          <p:nvPr/>
        </p:nvSpPr>
        <p:spPr>
          <a:xfrm>
            <a:off x="3698095" y="3739156"/>
            <a:ext cx="2453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/>
              <a:t>C6/DCM gradient 1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97D86370-91ED-7465-AF5A-09F662B5BB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414" r="25474"/>
          <a:stretch/>
        </p:blipFill>
        <p:spPr>
          <a:xfrm>
            <a:off x="6548780" y="4782482"/>
            <a:ext cx="560734" cy="114175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26F2090A-EDC2-8F5B-22C5-406D47D06340}"/>
              </a:ext>
            </a:extLst>
          </p:cNvPr>
          <p:cNvSpPr txBox="1"/>
          <p:nvPr/>
        </p:nvSpPr>
        <p:spPr>
          <a:xfrm>
            <a:off x="6497642" y="5832003"/>
            <a:ext cx="1115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MOSH</a:t>
            </a:r>
            <a:endParaRPr lang="en-BE" b="1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28A601E-5E49-A77F-E6D0-0651308136AD}"/>
              </a:ext>
            </a:extLst>
          </p:cNvPr>
          <p:cNvSpPr txBox="1"/>
          <p:nvPr/>
        </p:nvSpPr>
        <p:spPr>
          <a:xfrm>
            <a:off x="5764300" y="5832003"/>
            <a:ext cx="1115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MOAH</a:t>
            </a:r>
            <a:endParaRPr lang="en-BE" b="1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5BCE86D-C199-D231-21E0-672AE3C91741}"/>
              </a:ext>
            </a:extLst>
          </p:cNvPr>
          <p:cNvSpPr txBox="1"/>
          <p:nvPr/>
        </p:nvSpPr>
        <p:spPr>
          <a:xfrm>
            <a:off x="3324468" y="2458739"/>
            <a:ext cx="3200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600" dirty="0"/>
              <a:t>Allure </a:t>
            </a:r>
            <a:r>
              <a:rPr lang="fr-BE" sz="1600" dirty="0" err="1"/>
              <a:t>Silica</a:t>
            </a:r>
            <a:r>
              <a:rPr lang="fr-BE" sz="1600" dirty="0"/>
              <a:t> (</a:t>
            </a:r>
            <a:r>
              <a:rPr lang="en-US" sz="1600" dirty="0"/>
              <a:t>250 mm × 2.1 mm </a:t>
            </a:r>
            <a:r>
              <a:rPr lang="en-US" sz="1600" dirty="0" err="1"/>
              <a:t>i.d.</a:t>
            </a:r>
            <a:r>
              <a:rPr lang="en-US" sz="1600" dirty="0"/>
              <a:t> × 5 </a:t>
            </a:r>
            <a:r>
              <a:rPr lang="en-US" sz="1600" dirty="0" err="1"/>
              <a:t>μm</a:t>
            </a:r>
            <a:r>
              <a:rPr lang="en-US" sz="1600" dirty="0"/>
              <a:t> </a:t>
            </a:r>
            <a:r>
              <a:rPr lang="en-US" sz="1600" dirty="0" err="1"/>
              <a:t>d</a:t>
            </a:r>
            <a:r>
              <a:rPr lang="en-US" sz="1600" baseline="-25000" dirty="0" err="1"/>
              <a:t>p</a:t>
            </a:r>
            <a:r>
              <a:rPr lang="en-US" sz="1600" dirty="0"/>
              <a:t>, 60 Å (</a:t>
            </a:r>
            <a:r>
              <a:rPr lang="en-US" sz="1600" dirty="0" err="1"/>
              <a:t>Restek</a:t>
            </a:r>
            <a:r>
              <a:rPr lang="en-US" sz="1600" dirty="0"/>
              <a:t>)</a:t>
            </a:r>
            <a:endParaRPr lang="fr-BE" sz="160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AD0E085-5678-4ACD-74CB-3DE0805FCF67}"/>
              </a:ext>
            </a:extLst>
          </p:cNvPr>
          <p:cNvSpPr txBox="1"/>
          <p:nvPr/>
        </p:nvSpPr>
        <p:spPr>
          <a:xfrm>
            <a:off x="1893714" y="6247012"/>
            <a:ext cx="58993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Gradient 1</a:t>
            </a:r>
            <a:r>
              <a:rPr lang="en-US" sz="1400" dirty="0"/>
              <a:t>: 0 min 100% C6; 1.5–6 min 65% C6 35% DCM at 0.3 mL/min</a:t>
            </a:r>
            <a:endParaRPr lang="sv-SE" sz="1400" b="1" i="0" u="none" strike="noStrike" baseline="0" dirty="0">
              <a:latin typeface="CharisSIL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B2F4EF5-5880-673E-1E4F-A04C4185BE0F}"/>
              </a:ext>
            </a:extLst>
          </p:cNvPr>
          <p:cNvSpPr txBox="1"/>
          <p:nvPr/>
        </p:nvSpPr>
        <p:spPr>
          <a:xfrm>
            <a:off x="1603844" y="4096110"/>
            <a:ext cx="2045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b="1" dirty="0"/>
              <a:t>Non-</a:t>
            </a:r>
            <a:r>
              <a:rPr lang="fr-BE" sz="1400" b="1" dirty="0" err="1"/>
              <a:t>purified</a:t>
            </a:r>
            <a:r>
              <a:rPr lang="fr-BE" sz="1400" b="1" dirty="0"/>
              <a:t> </a:t>
            </a:r>
            <a:r>
              <a:rPr lang="fr-BE" sz="1400" b="1" dirty="0" err="1"/>
              <a:t>oil</a:t>
            </a:r>
            <a:r>
              <a:rPr lang="fr-BE" sz="1400" b="1" dirty="0"/>
              <a:t> </a:t>
            </a:r>
            <a:r>
              <a:rPr lang="fr-BE" sz="1400" b="1" dirty="0" err="1"/>
              <a:t>extract</a:t>
            </a:r>
            <a:r>
              <a:rPr lang="fr-BE" sz="1400" b="1" dirty="0"/>
              <a:t> </a:t>
            </a:r>
          </a:p>
          <a:p>
            <a:r>
              <a:rPr lang="fr-BE" sz="1400" dirty="0"/>
              <a:t>(</a:t>
            </a:r>
            <a:r>
              <a:rPr lang="fr-BE" sz="1400" dirty="0" err="1"/>
              <a:t>after</a:t>
            </a:r>
            <a:r>
              <a:rPr lang="fr-BE" sz="1400" dirty="0"/>
              <a:t> saponification)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1237B4-7D11-2817-8C42-01C82B703266}"/>
              </a:ext>
            </a:extLst>
          </p:cNvPr>
          <p:cNvSpPr txBox="1"/>
          <p:nvPr/>
        </p:nvSpPr>
        <p:spPr>
          <a:xfrm>
            <a:off x="10907575" y="5821452"/>
            <a:ext cx="1136470" cy="461665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Sample </a:t>
            </a:r>
          </a:p>
          <a:p>
            <a:pPr algn="ctr"/>
            <a:r>
              <a:rPr lang="en-GB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Preparation </a:t>
            </a:r>
          </a:p>
        </p:txBody>
      </p:sp>
    </p:spTree>
    <p:extLst>
      <p:ext uri="{BB962C8B-B14F-4D97-AF65-F5344CB8AC3E}">
        <p14:creationId xmlns:p14="http://schemas.microsoft.com/office/powerpoint/2010/main" val="1624725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63A2B2-D669-0C3A-D690-4F2A1141A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DA9695-F625-B24E-836E-C0877A22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978199-2AD4-436F-8D0E-D7C5979F8277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3A005A-62BF-6088-3372-7AFF4C5C0440}"/>
              </a:ext>
            </a:extLst>
          </p:cNvPr>
          <p:cNvSpPr txBox="1"/>
          <p:nvPr/>
        </p:nvSpPr>
        <p:spPr>
          <a:xfrm>
            <a:off x="2216042" y="86972"/>
            <a:ext cx="7880928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0070C0"/>
                </a:solidFill>
                <a:latin typeface="Amasis MT Pro Medium" panose="020B0604020202020204" pitchFamily="18" charset="0"/>
                <a:cs typeface="Alef" panose="00000500000000000000" pitchFamily="2" charset="-79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D875A"/>
                </a:solidFill>
                <a:effectLst/>
                <a:uLnTx/>
                <a:uFillTx/>
                <a:latin typeface="Amasis MT Pro Medium" panose="020B0604020202020204" pitchFamily="18" charset="0"/>
                <a:ea typeface="+mn-ea"/>
                <a:cs typeface="Alef" panose="00000500000000000000" pitchFamily="2" charset="-79"/>
              </a:rPr>
              <a:t>MOSH &amp; MOAH: New Advancements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D875A"/>
              </a:solidFill>
              <a:effectLst/>
              <a:uLnTx/>
              <a:uFillTx/>
              <a:latin typeface="Amasis MT Pro Medium" panose="020B0604020202020204" pitchFamily="18" charset="0"/>
              <a:ea typeface="+mn-ea"/>
              <a:cs typeface="Alef" panose="00000500000000000000" pitchFamily="2" charset="-79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030A1CB-3C54-EFED-307A-A4952FEDB664}"/>
              </a:ext>
            </a:extLst>
          </p:cNvPr>
          <p:cNvGrpSpPr/>
          <p:nvPr/>
        </p:nvGrpSpPr>
        <p:grpSpPr>
          <a:xfrm>
            <a:off x="1893714" y="713807"/>
            <a:ext cx="9991051" cy="1677187"/>
            <a:chOff x="838199" y="3084950"/>
            <a:chExt cx="9991051" cy="167718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BDD87F1-DD10-7B5B-112C-3ACD2BA437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406" r="45039"/>
            <a:stretch/>
          </p:blipFill>
          <p:spPr>
            <a:xfrm>
              <a:off x="838199" y="3084950"/>
              <a:ext cx="747251" cy="167718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FEAC98B-5DA8-1B5F-BDC5-1B6AAAE2D2B9}"/>
                </a:ext>
              </a:extLst>
            </p:cNvPr>
            <p:cNvSpPr txBox="1"/>
            <p:nvPr/>
          </p:nvSpPr>
          <p:spPr>
            <a:xfrm>
              <a:off x="1934479" y="3600373"/>
              <a:ext cx="2169160" cy="64633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BE" b="1" dirty="0"/>
                <a:t>Saponification</a:t>
              </a:r>
              <a:r>
                <a:rPr lang="fr-BE" dirty="0"/>
                <a:t> + </a:t>
              </a:r>
              <a:r>
                <a:rPr lang="fr-BE" b="1" dirty="0"/>
                <a:t>L/L extraction </a:t>
              </a:r>
              <a:r>
                <a:rPr lang="fr-BE" dirty="0"/>
                <a:t>(C6)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B44BB6B3-CB56-B8DC-ED8D-C71AC8C1B2CC}"/>
                </a:ext>
              </a:extLst>
            </p:cNvPr>
            <p:cNvCxnSpPr>
              <a:cxnSpLocks/>
              <a:stCxn id="7" idx="3"/>
              <a:endCxn id="8" idx="1"/>
            </p:cNvCxnSpPr>
            <p:nvPr/>
          </p:nvCxnSpPr>
          <p:spPr>
            <a:xfrm flipV="1">
              <a:off x="1585450" y="3923539"/>
              <a:ext cx="349029" cy="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00BC9AA-7FFF-54BA-2577-1CFD390DF49B}"/>
                </a:ext>
              </a:extLst>
            </p:cNvPr>
            <p:cNvCxnSpPr>
              <a:cxnSpLocks/>
              <a:stCxn id="8" idx="3"/>
              <a:endCxn id="11" idx="1"/>
            </p:cNvCxnSpPr>
            <p:nvPr/>
          </p:nvCxnSpPr>
          <p:spPr>
            <a:xfrm flipV="1">
              <a:off x="4103639" y="3923537"/>
              <a:ext cx="1511482" cy="2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E73F61D-BAA0-5CED-718E-01D19A6ABF77}"/>
                </a:ext>
              </a:extLst>
            </p:cNvPr>
            <p:cNvSpPr txBox="1"/>
            <p:nvPr/>
          </p:nvSpPr>
          <p:spPr>
            <a:xfrm>
              <a:off x="5615121" y="3600371"/>
              <a:ext cx="1851323" cy="646331"/>
            </a:xfrm>
            <a:prstGeom prst="rect">
              <a:avLst/>
            </a:prstGeom>
            <a:solidFill>
              <a:srgbClr val="FFFF00"/>
            </a:solidFill>
            <a:ln w="571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BE" b="1" dirty="0"/>
                <a:t>HPLC purification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E0C0488-6941-71BB-C12A-16F3EAB11107}"/>
                </a:ext>
              </a:extLst>
            </p:cNvPr>
            <p:cNvSpPr txBox="1"/>
            <p:nvPr/>
          </p:nvSpPr>
          <p:spPr>
            <a:xfrm>
              <a:off x="8977927" y="3600371"/>
              <a:ext cx="1851323" cy="64633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BE" b="1" dirty="0"/>
                <a:t>HPLC-GC×GC-FID </a:t>
              </a:r>
              <a:r>
                <a:rPr lang="fr-BE" b="1" dirty="0" err="1"/>
                <a:t>analysis</a:t>
              </a:r>
              <a:endParaRPr lang="fr-BE" dirty="0"/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8520BC65-DFD4-86A4-28A5-B22E3499D130}"/>
                </a:ext>
              </a:extLst>
            </p:cNvPr>
            <p:cNvCxnSpPr>
              <a:cxnSpLocks/>
              <a:stCxn id="11" idx="3"/>
              <a:endCxn id="12" idx="1"/>
            </p:cNvCxnSpPr>
            <p:nvPr/>
          </p:nvCxnSpPr>
          <p:spPr>
            <a:xfrm>
              <a:off x="7466444" y="3923537"/>
              <a:ext cx="1511483" cy="0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or: Elbow 13">
              <a:extLst>
                <a:ext uri="{FF2B5EF4-FFF2-40B4-BE49-F238E27FC236}">
                  <a16:creationId xmlns:a16="http://schemas.microsoft.com/office/drawing/2014/main" id="{7927F95A-EEE3-0DBA-DB32-88BAE8E5B67D}"/>
                </a:ext>
              </a:extLst>
            </p:cNvPr>
            <p:cNvCxnSpPr>
              <a:cxnSpLocks/>
              <a:stCxn id="8" idx="0"/>
              <a:endCxn id="12" idx="0"/>
            </p:cNvCxnSpPr>
            <p:nvPr/>
          </p:nvCxnSpPr>
          <p:spPr>
            <a:xfrm rot="5400000" flipH="1" flipV="1">
              <a:off x="6461323" y="158107"/>
              <a:ext cx="2" cy="6884530"/>
            </a:xfrm>
            <a:prstGeom prst="bentConnector3">
              <a:avLst>
                <a:gd name="adj1" fmla="val 11430100000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Content Placeholder 7">
            <a:extLst>
              <a:ext uri="{FF2B5EF4-FFF2-40B4-BE49-F238E27FC236}">
                <a16:creationId xmlns:a16="http://schemas.microsoft.com/office/drawing/2014/main" id="{BB7F8010-96B0-EBD1-7A1A-0653A60432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83290">
            <a:off x="3656104" y="2513634"/>
            <a:ext cx="2170885" cy="217088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4E22374-D325-1A1A-BC72-72D830E88DD9}"/>
              </a:ext>
            </a:extLst>
          </p:cNvPr>
          <p:cNvGrpSpPr/>
          <p:nvPr/>
        </p:nvGrpSpPr>
        <p:grpSpPr>
          <a:xfrm>
            <a:off x="6373707" y="2583252"/>
            <a:ext cx="5196723" cy="2015049"/>
            <a:chOff x="5325442" y="2286633"/>
            <a:chExt cx="6980949" cy="274320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A7B6E11-4AC1-0ED4-E903-138504E8EDA6}"/>
                </a:ext>
              </a:extLst>
            </p:cNvPr>
            <p:cNvSpPr/>
            <p:nvPr/>
          </p:nvSpPr>
          <p:spPr>
            <a:xfrm rot="21429467">
              <a:off x="5325442" y="2904012"/>
              <a:ext cx="1948317" cy="818908"/>
            </a:xfrm>
            <a:custGeom>
              <a:avLst/>
              <a:gdLst>
                <a:gd name="connsiteX0" fmla="*/ 0 w 2506894"/>
                <a:gd name="connsiteY0" fmla="*/ 739739 h 818908"/>
                <a:gd name="connsiteX1" fmla="*/ 1428108 w 2506894"/>
                <a:gd name="connsiteY1" fmla="*/ 750013 h 818908"/>
                <a:gd name="connsiteX2" fmla="*/ 2506894 w 2506894"/>
                <a:gd name="connsiteY2" fmla="*/ 0 h 818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6894" h="818908">
                  <a:moveTo>
                    <a:pt x="0" y="739739"/>
                  </a:moveTo>
                  <a:cubicBezTo>
                    <a:pt x="505146" y="806521"/>
                    <a:pt x="1010292" y="873303"/>
                    <a:pt x="1428108" y="750013"/>
                  </a:cubicBezTo>
                  <a:cubicBezTo>
                    <a:pt x="1845924" y="626723"/>
                    <a:pt x="2172984" y="256854"/>
                    <a:pt x="2506894" y="0"/>
                  </a:cubicBezTo>
                </a:path>
              </a:pathLst>
            </a:custGeom>
            <a:noFill/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08D0BAD-1538-6594-61AA-24EB0D65AA7B}"/>
                </a:ext>
              </a:extLst>
            </p:cNvPr>
            <p:cNvGrpSpPr/>
            <p:nvPr/>
          </p:nvGrpSpPr>
          <p:grpSpPr>
            <a:xfrm>
              <a:off x="6993183" y="2286633"/>
              <a:ext cx="3204684" cy="2743200"/>
              <a:chOff x="7109716" y="2239765"/>
              <a:chExt cx="3204684" cy="2743200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185688E9-14ED-DB2C-9AD7-C343B51B4C0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09716" y="2239765"/>
                <a:ext cx="2743200" cy="2743200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2BE89CA0-10A2-7217-5BB8-EF37A351FA8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39000" y="2239765"/>
                <a:ext cx="2743200" cy="2743200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E51780A5-97A3-87E5-B412-22D2F3728CD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05100" y="2239765"/>
                <a:ext cx="2743200" cy="2743200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7317F11F-7E35-5344-B93F-C03625AEE26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571200" y="2239765"/>
                <a:ext cx="2743200" cy="2743200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</p:grp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C236D30-26C1-2C3E-633E-303A394B1984}"/>
                </a:ext>
              </a:extLst>
            </p:cNvPr>
            <p:cNvSpPr/>
            <p:nvPr/>
          </p:nvSpPr>
          <p:spPr>
            <a:xfrm rot="21429467" flipH="1" flipV="1">
              <a:off x="9799497" y="3740430"/>
              <a:ext cx="2506894" cy="818908"/>
            </a:xfrm>
            <a:custGeom>
              <a:avLst/>
              <a:gdLst>
                <a:gd name="connsiteX0" fmla="*/ 0 w 2506894"/>
                <a:gd name="connsiteY0" fmla="*/ 739739 h 818908"/>
                <a:gd name="connsiteX1" fmla="*/ 1428108 w 2506894"/>
                <a:gd name="connsiteY1" fmla="*/ 750013 h 818908"/>
                <a:gd name="connsiteX2" fmla="*/ 2506894 w 2506894"/>
                <a:gd name="connsiteY2" fmla="*/ 0 h 818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6894" h="818908">
                  <a:moveTo>
                    <a:pt x="0" y="739739"/>
                  </a:moveTo>
                  <a:cubicBezTo>
                    <a:pt x="505146" y="806521"/>
                    <a:pt x="1010292" y="873303"/>
                    <a:pt x="1428108" y="750013"/>
                  </a:cubicBezTo>
                  <a:cubicBezTo>
                    <a:pt x="1845924" y="626723"/>
                    <a:pt x="2172984" y="256854"/>
                    <a:pt x="2506894" y="0"/>
                  </a:cubicBezTo>
                </a:path>
              </a:pathLst>
            </a:custGeom>
            <a:noFill/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C0BC1C8E-F2D6-32EC-6591-BCFBE9D1AE24}"/>
              </a:ext>
            </a:extLst>
          </p:cNvPr>
          <p:cNvSpPr/>
          <p:nvPr/>
        </p:nvSpPr>
        <p:spPr>
          <a:xfrm>
            <a:off x="3649426" y="3297573"/>
            <a:ext cx="2550486" cy="6076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BF35F0A-4AE1-2842-34F5-383875D8BCE8}"/>
              </a:ext>
            </a:extLst>
          </p:cNvPr>
          <p:cNvSpPr txBox="1"/>
          <p:nvPr/>
        </p:nvSpPr>
        <p:spPr>
          <a:xfrm>
            <a:off x="7646472" y="3166595"/>
            <a:ext cx="2172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GC(×GC)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CBDDAAA-AD17-FBF0-2B4A-951EF0917269}"/>
              </a:ext>
            </a:extLst>
          </p:cNvPr>
          <p:cNvSpPr txBox="1"/>
          <p:nvPr/>
        </p:nvSpPr>
        <p:spPr>
          <a:xfrm>
            <a:off x="3749491" y="2992299"/>
            <a:ext cx="1747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600" b="1" dirty="0"/>
              <a:t>HPLC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494C19DC-6681-7EA8-81E7-2CC7A1C6D0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414" r="25474"/>
          <a:stretch/>
        </p:blipFill>
        <p:spPr>
          <a:xfrm>
            <a:off x="2212105" y="2969514"/>
            <a:ext cx="615389" cy="1253043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74F8230-01DD-80E9-D6E3-1D605EB99A7F}"/>
              </a:ext>
            </a:extLst>
          </p:cNvPr>
          <p:cNvCxnSpPr>
            <a:stCxn id="41" idx="3"/>
          </p:cNvCxnSpPr>
          <p:nvPr/>
        </p:nvCxnSpPr>
        <p:spPr>
          <a:xfrm flipV="1">
            <a:off x="2827494" y="3574945"/>
            <a:ext cx="42502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ctor: Elbow 42">
            <a:extLst>
              <a:ext uri="{FF2B5EF4-FFF2-40B4-BE49-F238E27FC236}">
                <a16:creationId xmlns:a16="http://schemas.microsoft.com/office/drawing/2014/main" id="{BE3A9778-1A21-7231-189A-7A61C5765667}"/>
              </a:ext>
            </a:extLst>
          </p:cNvPr>
          <p:cNvCxnSpPr>
            <a:cxnSpLocks/>
          </p:cNvCxnSpPr>
          <p:nvPr/>
        </p:nvCxnSpPr>
        <p:spPr>
          <a:xfrm>
            <a:off x="6121855" y="3601416"/>
            <a:ext cx="244391" cy="1136050"/>
          </a:xfrm>
          <a:prstGeom prst="bentConnector2">
            <a:avLst/>
          </a:prstGeom>
          <a:ln w="19050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88BD86E4-00B5-E088-8533-73505F0513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414" r="25474"/>
          <a:stretch/>
        </p:blipFill>
        <p:spPr>
          <a:xfrm>
            <a:off x="5865543" y="4826262"/>
            <a:ext cx="560734" cy="114175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C7E3D4D-560A-DE4B-D77D-9A3C3BBAAF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414" r="25474"/>
          <a:stretch/>
        </p:blipFill>
        <p:spPr>
          <a:xfrm>
            <a:off x="5913344" y="4843022"/>
            <a:ext cx="560734" cy="114175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526A72D-A82E-ADD4-356A-9691EACA85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414" r="25474"/>
          <a:stretch/>
        </p:blipFill>
        <p:spPr>
          <a:xfrm>
            <a:off x="5930185" y="4798577"/>
            <a:ext cx="560734" cy="114175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5B55FA8-2EE9-5B5E-C2FC-4D49014F10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414" r="25474"/>
          <a:stretch/>
        </p:blipFill>
        <p:spPr>
          <a:xfrm>
            <a:off x="5928118" y="4794162"/>
            <a:ext cx="560734" cy="114175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D1936E13-881F-BA3F-4576-10D5F890C4B8}"/>
              </a:ext>
            </a:extLst>
          </p:cNvPr>
          <p:cNvSpPr/>
          <p:nvPr/>
        </p:nvSpPr>
        <p:spPr>
          <a:xfrm>
            <a:off x="3649426" y="3445463"/>
            <a:ext cx="2550486" cy="301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5D277AA9-B49F-53F9-F30A-A4FFB96D8F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414" r="25474"/>
          <a:stretch/>
        </p:blipFill>
        <p:spPr>
          <a:xfrm>
            <a:off x="6548780" y="4782482"/>
            <a:ext cx="560734" cy="114175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054351B1-C03F-7159-5982-5F9BB70D2FB6}"/>
              </a:ext>
            </a:extLst>
          </p:cNvPr>
          <p:cNvSpPr txBox="1"/>
          <p:nvPr/>
        </p:nvSpPr>
        <p:spPr>
          <a:xfrm>
            <a:off x="6497642" y="5832003"/>
            <a:ext cx="1115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MOSH</a:t>
            </a:r>
            <a:endParaRPr lang="en-BE" b="1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2022D44-74DD-D35D-C3B2-F5E7F6CD55B4}"/>
              </a:ext>
            </a:extLst>
          </p:cNvPr>
          <p:cNvSpPr txBox="1"/>
          <p:nvPr/>
        </p:nvSpPr>
        <p:spPr>
          <a:xfrm>
            <a:off x="5764300" y="5832003"/>
            <a:ext cx="1115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MOAH</a:t>
            </a:r>
            <a:endParaRPr lang="en-BE" b="1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F5B3C1E-8349-5F58-15F8-E15A0BC5004E}"/>
              </a:ext>
            </a:extLst>
          </p:cNvPr>
          <p:cNvSpPr txBox="1"/>
          <p:nvPr/>
        </p:nvSpPr>
        <p:spPr>
          <a:xfrm>
            <a:off x="3324468" y="2458739"/>
            <a:ext cx="3200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600" dirty="0"/>
              <a:t>Allure </a:t>
            </a:r>
            <a:r>
              <a:rPr lang="fr-BE" sz="1600" dirty="0" err="1"/>
              <a:t>Silica</a:t>
            </a:r>
            <a:r>
              <a:rPr lang="fr-BE" sz="1600" dirty="0"/>
              <a:t> (</a:t>
            </a:r>
            <a:r>
              <a:rPr lang="en-US" sz="1600" dirty="0"/>
              <a:t>250 mm × 2.1 mm </a:t>
            </a:r>
            <a:r>
              <a:rPr lang="en-US" sz="1600" dirty="0" err="1"/>
              <a:t>i.d.</a:t>
            </a:r>
            <a:r>
              <a:rPr lang="en-US" sz="1600" dirty="0"/>
              <a:t> × 5 </a:t>
            </a:r>
            <a:r>
              <a:rPr lang="en-US" sz="1600" dirty="0" err="1"/>
              <a:t>μm</a:t>
            </a:r>
            <a:r>
              <a:rPr lang="en-US" sz="1600" dirty="0"/>
              <a:t> </a:t>
            </a:r>
            <a:r>
              <a:rPr lang="en-US" sz="1600" dirty="0" err="1"/>
              <a:t>d</a:t>
            </a:r>
            <a:r>
              <a:rPr lang="en-US" sz="1600" baseline="-25000" dirty="0" err="1"/>
              <a:t>p</a:t>
            </a:r>
            <a:r>
              <a:rPr lang="en-US" sz="1600" dirty="0"/>
              <a:t>, 60 Å (</a:t>
            </a:r>
            <a:r>
              <a:rPr lang="en-US" sz="1600" dirty="0" err="1"/>
              <a:t>Restek</a:t>
            </a:r>
            <a:r>
              <a:rPr lang="en-US" sz="1600" dirty="0"/>
              <a:t>)</a:t>
            </a:r>
            <a:endParaRPr lang="fr-BE" sz="1600" dirty="0"/>
          </a:p>
        </p:txBody>
      </p:sp>
      <p:cxnSp>
        <p:nvCxnSpPr>
          <p:cNvPr id="2" name="Connector: Elbow 1">
            <a:extLst>
              <a:ext uri="{FF2B5EF4-FFF2-40B4-BE49-F238E27FC236}">
                <a16:creationId xmlns:a16="http://schemas.microsoft.com/office/drawing/2014/main" id="{31133AEF-D735-0D76-1973-4CF57417E53F}"/>
              </a:ext>
            </a:extLst>
          </p:cNvPr>
          <p:cNvCxnSpPr>
            <a:cxnSpLocks/>
          </p:cNvCxnSpPr>
          <p:nvPr/>
        </p:nvCxnSpPr>
        <p:spPr>
          <a:xfrm rot="10800000">
            <a:off x="3315796" y="3671455"/>
            <a:ext cx="2114874" cy="1747988"/>
          </a:xfrm>
          <a:prstGeom prst="bentConnector3">
            <a:avLst>
              <a:gd name="adj1" fmla="val 110809"/>
            </a:avLst>
          </a:prstGeom>
          <a:ln w="19050">
            <a:solidFill>
              <a:schemeClr val="accent5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106F01D-D3F7-6560-47D6-4003ED8D22F7}"/>
              </a:ext>
            </a:extLst>
          </p:cNvPr>
          <p:cNvSpPr txBox="1"/>
          <p:nvPr/>
        </p:nvSpPr>
        <p:spPr>
          <a:xfrm>
            <a:off x="3448813" y="3727456"/>
            <a:ext cx="2453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>
                <a:solidFill>
                  <a:schemeClr val="bg1">
                    <a:lumMod val="75000"/>
                  </a:schemeClr>
                </a:solidFill>
              </a:rPr>
              <a:t>C6/DCM gradient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5C0E67-924D-EA1C-9FD9-A49377ED48E5}"/>
              </a:ext>
            </a:extLst>
          </p:cNvPr>
          <p:cNvSpPr txBox="1"/>
          <p:nvPr/>
        </p:nvSpPr>
        <p:spPr>
          <a:xfrm>
            <a:off x="3448365" y="4001925"/>
            <a:ext cx="2453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/>
              <a:t>C6/DCM gradient 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C353AEB-3054-4A7C-76DD-A152F8D17DD0}"/>
              </a:ext>
            </a:extLst>
          </p:cNvPr>
          <p:cNvSpPr txBox="1"/>
          <p:nvPr/>
        </p:nvSpPr>
        <p:spPr>
          <a:xfrm>
            <a:off x="1733862" y="6247808"/>
            <a:ext cx="79209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Gradient 1</a:t>
            </a:r>
            <a:r>
              <a:rPr lang="en-US" sz="1400" dirty="0"/>
              <a:t>: 0 min 100% C6; 1.5–6 min 65% C6 35% DCM at 0.3 mL/min</a:t>
            </a:r>
            <a:endParaRPr lang="sv-SE" sz="1400" b="1" i="0" u="none" strike="noStrike" baseline="0" dirty="0">
              <a:latin typeface="CharisSIL"/>
            </a:endParaRPr>
          </a:p>
          <a:p>
            <a:pPr algn="l"/>
            <a:r>
              <a:rPr lang="sv-SE" sz="1400" b="1" i="0" u="none" strike="noStrike" baseline="0" dirty="0">
                <a:latin typeface="CharisSIL"/>
              </a:rPr>
              <a:t>Gradient 2</a:t>
            </a:r>
            <a:r>
              <a:rPr lang="sv-SE" sz="1400" b="0" i="0" u="none" strike="noStrike" baseline="0" dirty="0">
                <a:latin typeface="CharisSIL"/>
              </a:rPr>
              <a:t>: 0 min 100% C6; 1.5</a:t>
            </a:r>
            <a:r>
              <a:rPr lang="sv-SE" sz="1400" b="0" i="0" u="none" strike="noStrike" baseline="0" dirty="0">
                <a:latin typeface="STIX-Regular"/>
              </a:rPr>
              <a:t>–</a:t>
            </a:r>
            <a:r>
              <a:rPr lang="sv-SE" sz="1400" b="0" i="0" u="none" strike="noStrike" baseline="0" dirty="0">
                <a:latin typeface="CharisSIL"/>
              </a:rPr>
              <a:t>14.5 min 98% </a:t>
            </a:r>
            <a:r>
              <a:rPr lang="en-US" sz="1400" b="0" i="0" u="none" strike="noStrike" baseline="0" dirty="0">
                <a:latin typeface="CharisSIL"/>
              </a:rPr>
              <a:t>C6 2% DCM; 14.5</a:t>
            </a:r>
            <a:r>
              <a:rPr lang="en-US" sz="1400" b="0" i="0" u="none" strike="noStrike" baseline="0" dirty="0">
                <a:latin typeface="STIX-Regular"/>
              </a:rPr>
              <a:t>–</a:t>
            </a:r>
            <a:r>
              <a:rPr lang="en-US" sz="1400" b="0" i="0" u="none" strike="noStrike" baseline="0" dirty="0">
                <a:latin typeface="CharisSIL"/>
              </a:rPr>
              <a:t>23 min 95% C6 5% DCM at 0.3 mL/min</a:t>
            </a:r>
            <a:endParaRPr lang="en-BE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570241-D32B-AEF6-CE6C-0D07893F0614}"/>
              </a:ext>
            </a:extLst>
          </p:cNvPr>
          <p:cNvSpPr txBox="1"/>
          <p:nvPr/>
        </p:nvSpPr>
        <p:spPr>
          <a:xfrm>
            <a:off x="10907575" y="5821452"/>
            <a:ext cx="1136470" cy="461665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Sample </a:t>
            </a:r>
          </a:p>
          <a:p>
            <a:pPr algn="ctr"/>
            <a:r>
              <a:rPr lang="en-GB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Preparation </a:t>
            </a:r>
          </a:p>
        </p:txBody>
      </p:sp>
    </p:spTree>
    <p:extLst>
      <p:ext uri="{BB962C8B-B14F-4D97-AF65-F5344CB8AC3E}">
        <p14:creationId xmlns:p14="http://schemas.microsoft.com/office/powerpoint/2010/main" val="19693128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6018EA-468F-F00C-1B1D-B811931FF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D69FA4-D1D0-F8AA-F547-DD499B0C3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978199-2AD4-436F-8D0E-D7C5979F8277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756537-B314-5113-13A0-A91077B75B47}"/>
              </a:ext>
            </a:extLst>
          </p:cNvPr>
          <p:cNvSpPr txBox="1"/>
          <p:nvPr/>
        </p:nvSpPr>
        <p:spPr>
          <a:xfrm>
            <a:off x="2216042" y="86972"/>
            <a:ext cx="7880928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0070C0"/>
                </a:solidFill>
                <a:latin typeface="Amasis MT Pro Medium" panose="020B0604020202020204" pitchFamily="18" charset="0"/>
                <a:cs typeface="Alef" panose="00000500000000000000" pitchFamily="2" charset="-79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D875A"/>
                </a:solidFill>
                <a:effectLst/>
                <a:uLnTx/>
                <a:uFillTx/>
                <a:latin typeface="Amasis MT Pro Medium" panose="020B0604020202020204" pitchFamily="18" charset="0"/>
                <a:ea typeface="+mn-ea"/>
                <a:cs typeface="Alef" panose="00000500000000000000" pitchFamily="2" charset="-79"/>
              </a:rPr>
              <a:t>MOSH &amp; MOAH: New Advancements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D875A"/>
              </a:solidFill>
              <a:effectLst/>
              <a:uLnTx/>
              <a:uFillTx/>
              <a:latin typeface="Amasis MT Pro Medium" panose="020B0604020202020204" pitchFamily="18" charset="0"/>
              <a:ea typeface="+mn-ea"/>
              <a:cs typeface="Alef" panose="00000500000000000000" pitchFamily="2" charset="-79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68C01D6-1977-DB18-652F-1DA1D8478950}"/>
              </a:ext>
            </a:extLst>
          </p:cNvPr>
          <p:cNvGrpSpPr/>
          <p:nvPr/>
        </p:nvGrpSpPr>
        <p:grpSpPr>
          <a:xfrm>
            <a:off x="1893714" y="713807"/>
            <a:ext cx="9991051" cy="1677187"/>
            <a:chOff x="838199" y="3084950"/>
            <a:chExt cx="9991051" cy="167718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7C9AD0B-B138-5C35-5BA9-23F2D5CD29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406" r="45039"/>
            <a:stretch/>
          </p:blipFill>
          <p:spPr>
            <a:xfrm>
              <a:off x="838199" y="3084950"/>
              <a:ext cx="747251" cy="167718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901E11D-6A0B-B8F4-3A9F-BD48A66EDA2F}"/>
                </a:ext>
              </a:extLst>
            </p:cNvPr>
            <p:cNvSpPr txBox="1"/>
            <p:nvPr/>
          </p:nvSpPr>
          <p:spPr>
            <a:xfrm>
              <a:off x="1934479" y="3600373"/>
              <a:ext cx="2169160" cy="64633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BE" b="1" dirty="0"/>
                <a:t>Saponification</a:t>
              </a:r>
              <a:r>
                <a:rPr lang="fr-BE" dirty="0"/>
                <a:t> + </a:t>
              </a:r>
              <a:r>
                <a:rPr lang="fr-BE" b="1" dirty="0"/>
                <a:t>L/L extraction </a:t>
              </a:r>
              <a:r>
                <a:rPr lang="fr-BE" dirty="0"/>
                <a:t>(C6)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9383F8B-5747-6055-D7B2-13F89040C0B6}"/>
                </a:ext>
              </a:extLst>
            </p:cNvPr>
            <p:cNvCxnSpPr>
              <a:cxnSpLocks/>
              <a:stCxn id="7" idx="3"/>
              <a:endCxn id="8" idx="1"/>
            </p:cNvCxnSpPr>
            <p:nvPr/>
          </p:nvCxnSpPr>
          <p:spPr>
            <a:xfrm flipV="1">
              <a:off x="1585450" y="3923539"/>
              <a:ext cx="349029" cy="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BB622A8-8095-D01D-9FC9-64C3C7057BD6}"/>
                </a:ext>
              </a:extLst>
            </p:cNvPr>
            <p:cNvCxnSpPr>
              <a:cxnSpLocks/>
              <a:stCxn id="8" idx="3"/>
              <a:endCxn id="11" idx="1"/>
            </p:cNvCxnSpPr>
            <p:nvPr/>
          </p:nvCxnSpPr>
          <p:spPr>
            <a:xfrm flipV="1">
              <a:off x="4103639" y="3923537"/>
              <a:ext cx="1511482" cy="2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4CAD46F-BD81-3AFF-946D-D6D3688C4633}"/>
                </a:ext>
              </a:extLst>
            </p:cNvPr>
            <p:cNvSpPr txBox="1"/>
            <p:nvPr/>
          </p:nvSpPr>
          <p:spPr>
            <a:xfrm>
              <a:off x="5615121" y="3600371"/>
              <a:ext cx="1851323" cy="646331"/>
            </a:xfrm>
            <a:prstGeom prst="rect">
              <a:avLst/>
            </a:prstGeom>
            <a:solidFill>
              <a:srgbClr val="FFFF00"/>
            </a:solidFill>
            <a:ln w="571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BE" b="1" dirty="0"/>
                <a:t>HPLC purification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99792C5-C32B-84C7-2A29-5B99DA476043}"/>
                </a:ext>
              </a:extLst>
            </p:cNvPr>
            <p:cNvSpPr txBox="1"/>
            <p:nvPr/>
          </p:nvSpPr>
          <p:spPr>
            <a:xfrm>
              <a:off x="8977927" y="3600371"/>
              <a:ext cx="1851323" cy="64633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BE" b="1" dirty="0"/>
                <a:t>HPLC-GC×GC-FID </a:t>
              </a:r>
              <a:r>
                <a:rPr lang="fr-BE" b="1" dirty="0" err="1"/>
                <a:t>analysis</a:t>
              </a:r>
              <a:endParaRPr lang="fr-BE" dirty="0"/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706436C-346E-D9BD-2D99-17C9B506653A}"/>
                </a:ext>
              </a:extLst>
            </p:cNvPr>
            <p:cNvCxnSpPr>
              <a:cxnSpLocks/>
              <a:stCxn id="11" idx="3"/>
              <a:endCxn id="12" idx="1"/>
            </p:cNvCxnSpPr>
            <p:nvPr/>
          </p:nvCxnSpPr>
          <p:spPr>
            <a:xfrm>
              <a:off x="7466444" y="3923537"/>
              <a:ext cx="1511483" cy="0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or: Elbow 13">
              <a:extLst>
                <a:ext uri="{FF2B5EF4-FFF2-40B4-BE49-F238E27FC236}">
                  <a16:creationId xmlns:a16="http://schemas.microsoft.com/office/drawing/2014/main" id="{302376DD-8E9C-BFC1-E349-3CB4418326CD}"/>
                </a:ext>
              </a:extLst>
            </p:cNvPr>
            <p:cNvCxnSpPr>
              <a:cxnSpLocks/>
              <a:stCxn id="8" idx="0"/>
              <a:endCxn id="12" idx="0"/>
            </p:cNvCxnSpPr>
            <p:nvPr/>
          </p:nvCxnSpPr>
          <p:spPr>
            <a:xfrm rot="5400000" flipH="1" flipV="1">
              <a:off x="6461323" y="158107"/>
              <a:ext cx="2" cy="6884530"/>
            </a:xfrm>
            <a:prstGeom prst="bentConnector3">
              <a:avLst>
                <a:gd name="adj1" fmla="val 11430100000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Content Placeholder 7">
            <a:extLst>
              <a:ext uri="{FF2B5EF4-FFF2-40B4-BE49-F238E27FC236}">
                <a16:creationId xmlns:a16="http://schemas.microsoft.com/office/drawing/2014/main" id="{D4791FFB-EFB0-35AE-530A-F1BA517480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83290">
            <a:off x="3656104" y="2513634"/>
            <a:ext cx="2170885" cy="217088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DAA8DC0-DA02-4BA6-6780-3B9952FE2BD7}"/>
              </a:ext>
            </a:extLst>
          </p:cNvPr>
          <p:cNvGrpSpPr/>
          <p:nvPr/>
        </p:nvGrpSpPr>
        <p:grpSpPr>
          <a:xfrm>
            <a:off x="6373707" y="2583252"/>
            <a:ext cx="5196723" cy="2015049"/>
            <a:chOff x="5325442" y="2286633"/>
            <a:chExt cx="6980949" cy="274320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84BF5F4-6F19-66F7-79CF-058A0687B9E4}"/>
                </a:ext>
              </a:extLst>
            </p:cNvPr>
            <p:cNvSpPr/>
            <p:nvPr/>
          </p:nvSpPr>
          <p:spPr>
            <a:xfrm rot="21429467">
              <a:off x="5325442" y="2904012"/>
              <a:ext cx="1948317" cy="818908"/>
            </a:xfrm>
            <a:custGeom>
              <a:avLst/>
              <a:gdLst>
                <a:gd name="connsiteX0" fmla="*/ 0 w 2506894"/>
                <a:gd name="connsiteY0" fmla="*/ 739739 h 818908"/>
                <a:gd name="connsiteX1" fmla="*/ 1428108 w 2506894"/>
                <a:gd name="connsiteY1" fmla="*/ 750013 h 818908"/>
                <a:gd name="connsiteX2" fmla="*/ 2506894 w 2506894"/>
                <a:gd name="connsiteY2" fmla="*/ 0 h 818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6894" h="818908">
                  <a:moveTo>
                    <a:pt x="0" y="739739"/>
                  </a:moveTo>
                  <a:cubicBezTo>
                    <a:pt x="505146" y="806521"/>
                    <a:pt x="1010292" y="873303"/>
                    <a:pt x="1428108" y="750013"/>
                  </a:cubicBezTo>
                  <a:cubicBezTo>
                    <a:pt x="1845924" y="626723"/>
                    <a:pt x="2172984" y="256854"/>
                    <a:pt x="2506894" y="0"/>
                  </a:cubicBezTo>
                </a:path>
              </a:pathLst>
            </a:custGeom>
            <a:noFill/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F030CAF-7A78-B119-2EAF-76695795FE4B}"/>
                </a:ext>
              </a:extLst>
            </p:cNvPr>
            <p:cNvGrpSpPr/>
            <p:nvPr/>
          </p:nvGrpSpPr>
          <p:grpSpPr>
            <a:xfrm>
              <a:off x="6993183" y="2286633"/>
              <a:ext cx="3204684" cy="2743200"/>
              <a:chOff x="7109716" y="2239765"/>
              <a:chExt cx="3204684" cy="2743200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0E1FDED6-CA7A-ACB4-C7C0-C1B0A0124A4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09716" y="2239765"/>
                <a:ext cx="2743200" cy="2743200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C8816F44-4CD6-01BD-B1AA-50CC8A2297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39000" y="2239765"/>
                <a:ext cx="2743200" cy="2743200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C04A9C32-52A5-B5C1-A6A5-BA802BC03E5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05100" y="2239765"/>
                <a:ext cx="2743200" cy="2743200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C39AFB21-0FA8-6D1D-727D-911033E756D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571200" y="2239765"/>
                <a:ext cx="2743200" cy="2743200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</p:grp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D390B83-914E-8E07-2B03-3C1D236FC51C}"/>
                </a:ext>
              </a:extLst>
            </p:cNvPr>
            <p:cNvSpPr/>
            <p:nvPr/>
          </p:nvSpPr>
          <p:spPr>
            <a:xfrm rot="21429467" flipH="1" flipV="1">
              <a:off x="9799497" y="3740430"/>
              <a:ext cx="2506894" cy="818908"/>
            </a:xfrm>
            <a:custGeom>
              <a:avLst/>
              <a:gdLst>
                <a:gd name="connsiteX0" fmla="*/ 0 w 2506894"/>
                <a:gd name="connsiteY0" fmla="*/ 739739 h 818908"/>
                <a:gd name="connsiteX1" fmla="*/ 1428108 w 2506894"/>
                <a:gd name="connsiteY1" fmla="*/ 750013 h 818908"/>
                <a:gd name="connsiteX2" fmla="*/ 2506894 w 2506894"/>
                <a:gd name="connsiteY2" fmla="*/ 0 h 818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6894" h="818908">
                  <a:moveTo>
                    <a:pt x="0" y="739739"/>
                  </a:moveTo>
                  <a:cubicBezTo>
                    <a:pt x="505146" y="806521"/>
                    <a:pt x="1010292" y="873303"/>
                    <a:pt x="1428108" y="750013"/>
                  </a:cubicBezTo>
                  <a:cubicBezTo>
                    <a:pt x="1845924" y="626723"/>
                    <a:pt x="2172984" y="256854"/>
                    <a:pt x="2506894" y="0"/>
                  </a:cubicBezTo>
                </a:path>
              </a:pathLst>
            </a:custGeom>
            <a:noFill/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382F9603-2137-631E-E370-AFB9A16DB2D7}"/>
              </a:ext>
            </a:extLst>
          </p:cNvPr>
          <p:cNvSpPr/>
          <p:nvPr/>
        </p:nvSpPr>
        <p:spPr>
          <a:xfrm>
            <a:off x="3649426" y="3297573"/>
            <a:ext cx="2550486" cy="6076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47302F8-E7E7-C4BB-BA2C-79CFA5076E10}"/>
              </a:ext>
            </a:extLst>
          </p:cNvPr>
          <p:cNvSpPr txBox="1"/>
          <p:nvPr/>
        </p:nvSpPr>
        <p:spPr>
          <a:xfrm>
            <a:off x="7646472" y="3166595"/>
            <a:ext cx="2172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GC(×GC)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316584A-4AD9-AE6F-BF81-FD28F568FA6D}"/>
              </a:ext>
            </a:extLst>
          </p:cNvPr>
          <p:cNvSpPr txBox="1"/>
          <p:nvPr/>
        </p:nvSpPr>
        <p:spPr>
          <a:xfrm>
            <a:off x="3749491" y="2992299"/>
            <a:ext cx="1747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600" b="1" dirty="0"/>
              <a:t>HPLC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6225419-22B5-9EDC-D792-8A5A9E24CA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414" r="25474"/>
          <a:stretch/>
        </p:blipFill>
        <p:spPr>
          <a:xfrm>
            <a:off x="2212105" y="2969514"/>
            <a:ext cx="615389" cy="1253043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7FB7985-D36C-C0B3-D2BD-F04AF073378F}"/>
              </a:ext>
            </a:extLst>
          </p:cNvPr>
          <p:cNvCxnSpPr>
            <a:stCxn id="41" idx="3"/>
          </p:cNvCxnSpPr>
          <p:nvPr/>
        </p:nvCxnSpPr>
        <p:spPr>
          <a:xfrm flipV="1">
            <a:off x="2827494" y="3574945"/>
            <a:ext cx="42502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A8D282B3-87E0-8533-59C1-26490E9012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414" r="25474"/>
          <a:stretch/>
        </p:blipFill>
        <p:spPr>
          <a:xfrm>
            <a:off x="5865543" y="4826262"/>
            <a:ext cx="560734" cy="114175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F925333-13BF-FC55-FC54-3147001AC3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414" r="25474"/>
          <a:stretch/>
        </p:blipFill>
        <p:spPr>
          <a:xfrm>
            <a:off x="5913344" y="4843022"/>
            <a:ext cx="560734" cy="114175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56B2A27-AFE6-C49B-DC75-3DD620E220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414" r="25474"/>
          <a:stretch/>
        </p:blipFill>
        <p:spPr>
          <a:xfrm>
            <a:off x="5930185" y="4798577"/>
            <a:ext cx="560734" cy="114175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5142701E-05B0-FD66-9252-7883E3A8F1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414" r="25474"/>
          <a:stretch/>
        </p:blipFill>
        <p:spPr>
          <a:xfrm>
            <a:off x="5928118" y="4794162"/>
            <a:ext cx="560734" cy="114175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2CB1DA9B-4D0D-7938-B01C-3D8CA8A9402F}"/>
              </a:ext>
            </a:extLst>
          </p:cNvPr>
          <p:cNvSpPr/>
          <p:nvPr/>
        </p:nvSpPr>
        <p:spPr>
          <a:xfrm>
            <a:off x="3649426" y="3445463"/>
            <a:ext cx="2550486" cy="301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F4C70B9-5F67-4F96-3D8B-9E68ACB61C5E}"/>
              </a:ext>
            </a:extLst>
          </p:cNvPr>
          <p:cNvSpPr txBox="1"/>
          <p:nvPr/>
        </p:nvSpPr>
        <p:spPr>
          <a:xfrm>
            <a:off x="3324468" y="2458739"/>
            <a:ext cx="3200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600" dirty="0"/>
              <a:t>Allure </a:t>
            </a:r>
            <a:r>
              <a:rPr lang="fr-BE" sz="1600" dirty="0" err="1"/>
              <a:t>Silica</a:t>
            </a:r>
            <a:r>
              <a:rPr lang="fr-BE" sz="1600" dirty="0"/>
              <a:t> (</a:t>
            </a:r>
            <a:r>
              <a:rPr lang="en-US" sz="1600" dirty="0"/>
              <a:t>250 mm × 2.1 mm </a:t>
            </a:r>
            <a:r>
              <a:rPr lang="en-US" sz="1600" dirty="0" err="1"/>
              <a:t>i.d.</a:t>
            </a:r>
            <a:r>
              <a:rPr lang="en-US" sz="1600" dirty="0"/>
              <a:t> × 5 </a:t>
            </a:r>
            <a:r>
              <a:rPr lang="en-US" sz="1600" dirty="0" err="1"/>
              <a:t>μm</a:t>
            </a:r>
            <a:r>
              <a:rPr lang="en-US" sz="1600" dirty="0"/>
              <a:t> </a:t>
            </a:r>
            <a:r>
              <a:rPr lang="en-US" sz="1600" dirty="0" err="1"/>
              <a:t>d</a:t>
            </a:r>
            <a:r>
              <a:rPr lang="en-US" sz="1600" baseline="-25000" dirty="0" err="1"/>
              <a:t>p</a:t>
            </a:r>
            <a:r>
              <a:rPr lang="en-US" sz="1600" dirty="0"/>
              <a:t>, 60 Å (</a:t>
            </a:r>
            <a:r>
              <a:rPr lang="en-US" sz="1600" dirty="0" err="1"/>
              <a:t>Restek</a:t>
            </a:r>
            <a:r>
              <a:rPr lang="en-US" sz="1600" dirty="0"/>
              <a:t>)</a:t>
            </a:r>
            <a:endParaRPr lang="fr-BE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8F9123-8B50-93D1-516C-302219BC51C7}"/>
              </a:ext>
            </a:extLst>
          </p:cNvPr>
          <p:cNvSpPr txBox="1"/>
          <p:nvPr/>
        </p:nvSpPr>
        <p:spPr>
          <a:xfrm>
            <a:off x="3448813" y="3727456"/>
            <a:ext cx="2453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>
                <a:solidFill>
                  <a:schemeClr val="bg1">
                    <a:lumMod val="75000"/>
                  </a:schemeClr>
                </a:solidFill>
              </a:rPr>
              <a:t>C6/DCM gradient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E4EF43B-5D68-E592-BE65-E05C7056BCA8}"/>
              </a:ext>
            </a:extLst>
          </p:cNvPr>
          <p:cNvSpPr txBox="1"/>
          <p:nvPr/>
        </p:nvSpPr>
        <p:spPr>
          <a:xfrm>
            <a:off x="3448365" y="4001925"/>
            <a:ext cx="2453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/>
              <a:t>C6/DCM gradient 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FBE40FB-033C-3A16-EF82-6BB4282D0577}"/>
              </a:ext>
            </a:extLst>
          </p:cNvPr>
          <p:cNvSpPr txBox="1"/>
          <p:nvPr/>
        </p:nvSpPr>
        <p:spPr>
          <a:xfrm>
            <a:off x="1733862" y="6247808"/>
            <a:ext cx="79209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Gradient 1</a:t>
            </a:r>
            <a:r>
              <a:rPr lang="en-US" sz="1400" dirty="0"/>
              <a:t>: 0 min 100% C6; 1.5–6 min 65% C6 35% DCM at 0.3 mL/min</a:t>
            </a:r>
            <a:endParaRPr lang="sv-SE" sz="1400" b="1" i="0" u="none" strike="noStrike" baseline="0" dirty="0">
              <a:latin typeface="CharisSIL"/>
            </a:endParaRPr>
          </a:p>
          <a:p>
            <a:pPr algn="l"/>
            <a:r>
              <a:rPr lang="sv-SE" sz="1400" b="1" i="0" u="none" strike="noStrike" baseline="0" dirty="0">
                <a:latin typeface="CharisSIL"/>
              </a:rPr>
              <a:t>Gradient 2</a:t>
            </a:r>
            <a:r>
              <a:rPr lang="sv-SE" sz="1400" b="0" i="0" u="none" strike="noStrike" baseline="0" dirty="0">
                <a:latin typeface="CharisSIL"/>
              </a:rPr>
              <a:t>: 0 min 100% C6; 1.5</a:t>
            </a:r>
            <a:r>
              <a:rPr lang="sv-SE" sz="1400" b="0" i="0" u="none" strike="noStrike" baseline="0" dirty="0">
                <a:latin typeface="STIX-Regular"/>
              </a:rPr>
              <a:t>–</a:t>
            </a:r>
            <a:r>
              <a:rPr lang="sv-SE" sz="1400" b="0" i="0" u="none" strike="noStrike" baseline="0" dirty="0">
                <a:latin typeface="CharisSIL"/>
              </a:rPr>
              <a:t>14.5 min 98% </a:t>
            </a:r>
            <a:r>
              <a:rPr lang="en-US" sz="1400" b="0" i="0" u="none" strike="noStrike" baseline="0" dirty="0">
                <a:latin typeface="CharisSIL"/>
              </a:rPr>
              <a:t>C6 2% DCM; 14.5</a:t>
            </a:r>
            <a:r>
              <a:rPr lang="en-US" sz="1400" b="0" i="0" u="none" strike="noStrike" baseline="0" dirty="0">
                <a:latin typeface="STIX-Regular"/>
              </a:rPr>
              <a:t>–</a:t>
            </a:r>
            <a:r>
              <a:rPr lang="en-US" sz="1400" b="0" i="0" u="none" strike="noStrike" baseline="0" dirty="0">
                <a:latin typeface="CharisSIL"/>
              </a:rPr>
              <a:t>23 min 95% C6 5% DCM at 0.3 mL/min</a:t>
            </a:r>
            <a:endParaRPr lang="en-BE" sz="1400" dirty="0"/>
          </a:p>
        </p:txBody>
      </p:sp>
      <p:cxnSp>
        <p:nvCxnSpPr>
          <p:cNvPr id="3" name="Connector: Elbow 2">
            <a:extLst>
              <a:ext uri="{FF2B5EF4-FFF2-40B4-BE49-F238E27FC236}">
                <a16:creationId xmlns:a16="http://schemas.microsoft.com/office/drawing/2014/main" id="{5833004F-C02A-1B26-6F03-88C68F38B45C}"/>
              </a:ext>
            </a:extLst>
          </p:cNvPr>
          <p:cNvCxnSpPr>
            <a:cxnSpLocks/>
          </p:cNvCxnSpPr>
          <p:nvPr/>
        </p:nvCxnSpPr>
        <p:spPr>
          <a:xfrm>
            <a:off x="6018048" y="3576152"/>
            <a:ext cx="244391" cy="1136050"/>
          </a:xfrm>
          <a:prstGeom prst="bentConnector2">
            <a:avLst/>
          </a:prstGeom>
          <a:ln w="19050">
            <a:solidFill>
              <a:schemeClr val="accent5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FB82B1F8-43D6-5B09-877D-355325EFDA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414" r="25474"/>
          <a:stretch/>
        </p:blipFill>
        <p:spPr>
          <a:xfrm>
            <a:off x="5952977" y="4782482"/>
            <a:ext cx="560734" cy="114175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28F5219-6161-C37C-2BDF-B0BEFA46D51C}"/>
              </a:ext>
            </a:extLst>
          </p:cNvPr>
          <p:cNvSpPr txBox="1"/>
          <p:nvPr/>
        </p:nvSpPr>
        <p:spPr>
          <a:xfrm>
            <a:off x="5480815" y="5817936"/>
            <a:ext cx="1986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Purified MOAH</a:t>
            </a:r>
            <a:endParaRPr lang="en-BE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A267BB-0F11-E89A-6FEB-5C1BF4F1A4D4}"/>
              </a:ext>
            </a:extLst>
          </p:cNvPr>
          <p:cNvSpPr txBox="1"/>
          <p:nvPr/>
        </p:nvSpPr>
        <p:spPr>
          <a:xfrm>
            <a:off x="10907575" y="5821452"/>
            <a:ext cx="1136470" cy="461665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Sample </a:t>
            </a:r>
          </a:p>
          <a:p>
            <a:pPr algn="ctr"/>
            <a:r>
              <a:rPr lang="en-GB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Preparation </a:t>
            </a:r>
          </a:p>
        </p:txBody>
      </p:sp>
    </p:spTree>
    <p:extLst>
      <p:ext uri="{BB962C8B-B14F-4D97-AF65-F5344CB8AC3E}">
        <p14:creationId xmlns:p14="http://schemas.microsoft.com/office/powerpoint/2010/main" val="38816307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07B0C9-56AF-7A54-40BD-5ED4C2806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2D2C8C7-AD69-DB48-EB72-735D4646D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978199-2AD4-436F-8D0E-D7C5979F827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22A0CA-B5AF-72B6-A5B2-49441C2B4186}"/>
              </a:ext>
            </a:extLst>
          </p:cNvPr>
          <p:cNvSpPr txBox="1"/>
          <p:nvPr/>
        </p:nvSpPr>
        <p:spPr>
          <a:xfrm>
            <a:off x="2170322" y="154712"/>
            <a:ext cx="7880928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0070C0"/>
                </a:solidFill>
                <a:latin typeface="Amasis MT Pro Medium" panose="020B0604020202020204" pitchFamily="18" charset="0"/>
                <a:cs typeface="Alef" panose="00000500000000000000" pitchFamily="2" charset="-79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D875A"/>
                </a:solidFill>
                <a:effectLst/>
                <a:uLnTx/>
                <a:uFillTx/>
                <a:latin typeface="Amasis MT Pro Medium" panose="020B0604020202020204" pitchFamily="18" charset="0"/>
                <a:ea typeface="+mn-ea"/>
                <a:cs typeface="Alef" panose="00000500000000000000" pitchFamily="2" charset="-79"/>
              </a:rPr>
              <a:t>MOSH &amp; MOAH: STATE-OF-THE ART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D875A"/>
              </a:solidFill>
              <a:effectLst/>
              <a:uLnTx/>
              <a:uFillTx/>
              <a:latin typeface="Amasis MT Pro Medium" panose="020B0604020202020204" pitchFamily="18" charset="0"/>
              <a:ea typeface="+mn-ea"/>
              <a:cs typeface="Alef" panose="00000500000000000000" pitchFamily="2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AB0A14-0BE8-8625-1E09-F46E91BFDC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68" b="4050"/>
          <a:stretch/>
        </p:blipFill>
        <p:spPr>
          <a:xfrm>
            <a:off x="2058815" y="1255586"/>
            <a:ext cx="4253594" cy="2008197"/>
          </a:xfrm>
          <a:prstGeom prst="rect">
            <a:avLst/>
          </a:prstGeom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77A5B3-8F82-718D-AA52-CDB17CCD464F}"/>
              </a:ext>
            </a:extLst>
          </p:cNvPr>
          <p:cNvSpPr txBox="1"/>
          <p:nvPr/>
        </p:nvSpPr>
        <p:spPr>
          <a:xfrm>
            <a:off x="3486096" y="781893"/>
            <a:ext cx="1399032" cy="646331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guet Script" panose="020B0604020202020204" pitchFamily="2" charset="0"/>
                <a:ea typeface="+mn-ea"/>
                <a:cs typeface="Arial" charset="0"/>
              </a:rPr>
              <a:t>2012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guet Script" panose="020B0604020202020204" pitchFamily="2" charset="0"/>
              <a:ea typeface="+mn-ea"/>
              <a:cs typeface="Arial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480E49-4F29-36FD-9414-4C2E1140E7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6036"/>
          <a:stretch/>
        </p:blipFill>
        <p:spPr>
          <a:xfrm>
            <a:off x="6888480" y="1244924"/>
            <a:ext cx="4397607" cy="1937213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C50F705-D7CF-57B2-0770-8079F7E3BC2A}"/>
              </a:ext>
            </a:extLst>
          </p:cNvPr>
          <p:cNvSpPr txBox="1"/>
          <p:nvPr/>
        </p:nvSpPr>
        <p:spPr>
          <a:xfrm>
            <a:off x="8362735" y="752454"/>
            <a:ext cx="1373358" cy="646331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guet Script" panose="020B0604020202020204" pitchFamily="2" charset="0"/>
                <a:ea typeface="+mn-ea"/>
                <a:cs typeface="Arial" charset="0"/>
              </a:rPr>
              <a:t>2023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guet Script" panose="020B0604020202020204" pitchFamily="2" charset="0"/>
              <a:ea typeface="+mn-ea"/>
              <a:cs typeface="Arial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51CC63-25A7-C6A3-0EDD-3DFFEBE594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3521" y="701963"/>
            <a:ext cx="2483143" cy="6538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BB4B484-10E6-18D2-6D85-D1EC90DCBEEF}"/>
              </a:ext>
            </a:extLst>
          </p:cNvPr>
          <p:cNvSpPr txBox="1"/>
          <p:nvPr/>
        </p:nvSpPr>
        <p:spPr>
          <a:xfrm>
            <a:off x="3241964" y="3594218"/>
            <a:ext cx="1351515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MOSH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B1CCF3-80C3-B435-3F4A-47CB821CEDB7}"/>
              </a:ext>
            </a:extLst>
          </p:cNvPr>
          <p:cNvSpPr txBox="1"/>
          <p:nvPr/>
        </p:nvSpPr>
        <p:spPr>
          <a:xfrm>
            <a:off x="8411525" y="3560312"/>
            <a:ext cx="1351515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MOAH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90BBF4-21BA-E172-9C95-5A9EE8C55DDA}"/>
              </a:ext>
            </a:extLst>
          </p:cNvPr>
          <p:cNvSpPr txBox="1"/>
          <p:nvPr/>
        </p:nvSpPr>
        <p:spPr>
          <a:xfrm>
            <a:off x="2058815" y="4795878"/>
            <a:ext cx="42535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8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Generally considered of</a:t>
            </a:r>
            <a:r>
              <a:rPr kumimoji="0" lang="en-GB" sz="18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 </a:t>
            </a: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no concern</a:t>
            </a:r>
            <a:r>
              <a:rPr kumimoji="0" lang="en-GB" sz="18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 at the concentration found.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8AA53E-4964-BFC4-61BF-BAD10884AD74}"/>
              </a:ext>
            </a:extLst>
          </p:cNvPr>
          <p:cNvSpPr txBox="1"/>
          <p:nvPr/>
        </p:nvSpPr>
        <p:spPr>
          <a:xfrm>
            <a:off x="6797745" y="4854853"/>
            <a:ext cx="5451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800" b="1" i="0" u="none" strike="noStrike" baseline="0" dirty="0">
                <a:latin typeface="AdvTT62f2e734"/>
              </a:rPr>
              <a:t>genotoxicity </a:t>
            </a:r>
            <a:r>
              <a:rPr lang="en-US" sz="1800" b="0" i="0" u="none" strike="noStrike" baseline="0" dirty="0">
                <a:latin typeface="AdvTT62f2e734"/>
              </a:rPr>
              <a:t>of </a:t>
            </a:r>
            <a:r>
              <a:rPr lang="en-US" sz="1800" b="1" i="0" u="none" strike="noStrike" baseline="0" dirty="0">
                <a:latin typeface="AdvTT62f2e734"/>
              </a:rPr>
              <a:t>MOAH with ≥3 aromatic rings</a:t>
            </a:r>
            <a:endParaRPr lang="en-BE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5EF42F-1223-62DD-16B5-7FA59D7D7137}"/>
              </a:ext>
            </a:extLst>
          </p:cNvPr>
          <p:cNvSpPr txBox="1"/>
          <p:nvPr/>
        </p:nvSpPr>
        <p:spPr>
          <a:xfrm>
            <a:off x="6797745" y="5188563"/>
            <a:ext cx="55276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800" b="0" i="0" u="none" strike="noStrike" baseline="0" dirty="0">
                <a:latin typeface="AdvTT62f2e734"/>
              </a:rPr>
              <a:t>in the absence of reliable toxicity data, the dietary exposure to </a:t>
            </a:r>
            <a:r>
              <a:rPr lang="en-US" sz="1800" b="1" i="0" u="none" strike="noStrike" baseline="0" dirty="0">
                <a:latin typeface="AdvTT62f2e734"/>
              </a:rPr>
              <a:t>1</a:t>
            </a:r>
            <a:r>
              <a:rPr lang="en-US" sz="1800" b="1" i="0" u="none" strike="noStrike" baseline="0" dirty="0">
                <a:latin typeface="AdvOTb0c9bf5d+20"/>
              </a:rPr>
              <a:t>–</a:t>
            </a:r>
            <a:r>
              <a:rPr lang="en-US" sz="1800" b="1" i="0" u="none" strike="noStrike" baseline="0" dirty="0">
                <a:latin typeface="AdvTT62f2e734"/>
              </a:rPr>
              <a:t>2 ring MOAH might raise a concern</a:t>
            </a:r>
            <a:endParaRPr lang="en-BE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00924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C5D7B0-578B-476B-BBE6-441C571B64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CCF2637-B732-500E-A0FC-9F42601AAFCD}"/>
              </a:ext>
            </a:extLst>
          </p:cNvPr>
          <p:cNvSpPr txBox="1"/>
          <p:nvPr/>
        </p:nvSpPr>
        <p:spPr>
          <a:xfrm>
            <a:off x="10907575" y="5821452"/>
            <a:ext cx="1136470" cy="461665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Sample </a:t>
            </a:r>
          </a:p>
          <a:p>
            <a:pPr algn="ctr"/>
            <a:r>
              <a:rPr lang="en-GB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Preparation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7A8C00-3BCD-F829-FC29-87694E5A8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978199-2AD4-436F-8D0E-D7C5979F8277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2645D9-8B97-8030-4DAB-15CE6790B3F2}"/>
              </a:ext>
            </a:extLst>
          </p:cNvPr>
          <p:cNvSpPr txBox="1"/>
          <p:nvPr/>
        </p:nvSpPr>
        <p:spPr>
          <a:xfrm>
            <a:off x="2216042" y="86972"/>
            <a:ext cx="7880928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0070C0"/>
                </a:solidFill>
                <a:latin typeface="Amasis MT Pro Medium" panose="020B0604020202020204" pitchFamily="18" charset="0"/>
                <a:cs typeface="Alef" panose="00000500000000000000" pitchFamily="2" charset="-79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D875A"/>
                </a:solidFill>
                <a:effectLst/>
                <a:uLnTx/>
                <a:uFillTx/>
                <a:latin typeface="Amasis MT Pro Medium" panose="020B0604020202020204" pitchFamily="18" charset="0"/>
                <a:ea typeface="+mn-ea"/>
                <a:cs typeface="Alef" panose="00000500000000000000" pitchFamily="2" charset="-79"/>
              </a:rPr>
              <a:t>MOSH &amp; MOAH: New Advancements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D875A"/>
              </a:solidFill>
              <a:effectLst/>
              <a:uLnTx/>
              <a:uFillTx/>
              <a:latin typeface="Amasis MT Pro Medium" panose="020B0604020202020204" pitchFamily="18" charset="0"/>
              <a:ea typeface="+mn-ea"/>
              <a:cs typeface="Alef" panose="00000500000000000000" pitchFamily="2" charset="-79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52B5C4B-D195-6D88-EC85-2AAA4298C9A9}"/>
              </a:ext>
            </a:extLst>
          </p:cNvPr>
          <p:cNvGrpSpPr/>
          <p:nvPr/>
        </p:nvGrpSpPr>
        <p:grpSpPr>
          <a:xfrm>
            <a:off x="1893714" y="713807"/>
            <a:ext cx="9991051" cy="1677187"/>
            <a:chOff x="838199" y="3084950"/>
            <a:chExt cx="9991051" cy="167718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D14738D-E574-FE4E-F516-C2538AC9B3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406" r="45039"/>
            <a:stretch/>
          </p:blipFill>
          <p:spPr>
            <a:xfrm>
              <a:off x="838199" y="3084950"/>
              <a:ext cx="747251" cy="167718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F1FBDA0-42F7-F2C6-97BA-AFDA03F32806}"/>
                </a:ext>
              </a:extLst>
            </p:cNvPr>
            <p:cNvSpPr txBox="1"/>
            <p:nvPr/>
          </p:nvSpPr>
          <p:spPr>
            <a:xfrm>
              <a:off x="1934479" y="3600373"/>
              <a:ext cx="2169160" cy="64633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BE" b="1" dirty="0"/>
                <a:t>Saponification</a:t>
              </a:r>
              <a:r>
                <a:rPr lang="fr-BE" dirty="0"/>
                <a:t> + </a:t>
              </a:r>
              <a:r>
                <a:rPr lang="fr-BE" b="1" dirty="0"/>
                <a:t>L/L extraction </a:t>
              </a:r>
              <a:r>
                <a:rPr lang="fr-BE" dirty="0"/>
                <a:t>(C6)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96C1BEF-73FA-C051-ADEC-B20D33823A8F}"/>
                </a:ext>
              </a:extLst>
            </p:cNvPr>
            <p:cNvCxnSpPr>
              <a:cxnSpLocks/>
              <a:stCxn id="7" idx="3"/>
              <a:endCxn id="8" idx="1"/>
            </p:cNvCxnSpPr>
            <p:nvPr/>
          </p:nvCxnSpPr>
          <p:spPr>
            <a:xfrm flipV="1">
              <a:off x="1585450" y="3923539"/>
              <a:ext cx="349029" cy="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92E898FC-42EA-A7CD-7525-43396F6E2562}"/>
                </a:ext>
              </a:extLst>
            </p:cNvPr>
            <p:cNvCxnSpPr>
              <a:cxnSpLocks/>
              <a:stCxn id="8" idx="3"/>
              <a:endCxn id="11" idx="1"/>
            </p:cNvCxnSpPr>
            <p:nvPr/>
          </p:nvCxnSpPr>
          <p:spPr>
            <a:xfrm flipV="1">
              <a:off x="4103639" y="3923537"/>
              <a:ext cx="1511482" cy="2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81A2659-65E9-7F36-135D-35DA9B9ECFDB}"/>
                </a:ext>
              </a:extLst>
            </p:cNvPr>
            <p:cNvSpPr txBox="1"/>
            <p:nvPr/>
          </p:nvSpPr>
          <p:spPr>
            <a:xfrm>
              <a:off x="5615121" y="3600371"/>
              <a:ext cx="1851323" cy="646331"/>
            </a:xfrm>
            <a:prstGeom prst="rect">
              <a:avLst/>
            </a:prstGeom>
            <a:solidFill>
              <a:srgbClr val="FFFF00"/>
            </a:solidFill>
            <a:ln w="571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BE" b="1" dirty="0"/>
                <a:t>HPLC purification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1142FDB-544F-83F0-8A45-847C06A7C272}"/>
                </a:ext>
              </a:extLst>
            </p:cNvPr>
            <p:cNvSpPr txBox="1"/>
            <p:nvPr/>
          </p:nvSpPr>
          <p:spPr>
            <a:xfrm>
              <a:off x="8977927" y="3600371"/>
              <a:ext cx="1851323" cy="64633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BE" b="1" dirty="0"/>
                <a:t>HPLC-GC×GC-FID </a:t>
              </a:r>
              <a:r>
                <a:rPr lang="fr-BE" b="1" dirty="0" err="1"/>
                <a:t>analysis</a:t>
              </a:r>
              <a:endParaRPr lang="fr-BE" dirty="0"/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F87537A-F31F-1557-E6D5-E30F198BAE06}"/>
                </a:ext>
              </a:extLst>
            </p:cNvPr>
            <p:cNvCxnSpPr>
              <a:cxnSpLocks/>
              <a:stCxn id="11" idx="3"/>
              <a:endCxn id="12" idx="1"/>
            </p:cNvCxnSpPr>
            <p:nvPr/>
          </p:nvCxnSpPr>
          <p:spPr>
            <a:xfrm>
              <a:off x="7466444" y="3923537"/>
              <a:ext cx="1511483" cy="0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or: Elbow 13">
              <a:extLst>
                <a:ext uri="{FF2B5EF4-FFF2-40B4-BE49-F238E27FC236}">
                  <a16:creationId xmlns:a16="http://schemas.microsoft.com/office/drawing/2014/main" id="{42D1BEAD-A4ED-7AA3-4DAB-65B575849A43}"/>
                </a:ext>
              </a:extLst>
            </p:cNvPr>
            <p:cNvCxnSpPr>
              <a:cxnSpLocks/>
              <a:stCxn id="8" idx="0"/>
              <a:endCxn id="12" idx="0"/>
            </p:cNvCxnSpPr>
            <p:nvPr/>
          </p:nvCxnSpPr>
          <p:spPr>
            <a:xfrm rot="5400000" flipH="1" flipV="1">
              <a:off x="6461323" y="158107"/>
              <a:ext cx="2" cy="6884530"/>
            </a:xfrm>
            <a:prstGeom prst="bentConnector3">
              <a:avLst>
                <a:gd name="adj1" fmla="val 11430100000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E0B252F-223D-7650-A841-0115066A25DA}"/>
              </a:ext>
            </a:extLst>
          </p:cNvPr>
          <p:cNvGrpSpPr/>
          <p:nvPr/>
        </p:nvGrpSpPr>
        <p:grpSpPr>
          <a:xfrm>
            <a:off x="4832612" y="2963314"/>
            <a:ext cx="6244924" cy="1043302"/>
            <a:chOff x="1267626" y="1199289"/>
            <a:chExt cx="6244924" cy="1043302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36FAA1B-4791-0E6F-DCF6-B0198FD2EB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847" t="17682" r="9484"/>
            <a:stretch/>
          </p:blipFill>
          <p:spPr>
            <a:xfrm>
              <a:off x="1267626" y="1313514"/>
              <a:ext cx="1293285" cy="858541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70518DD-C266-5E99-91F0-95714D8804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6259" b="16599"/>
            <a:stretch/>
          </p:blipFill>
          <p:spPr>
            <a:xfrm>
              <a:off x="3562270" y="1313514"/>
              <a:ext cx="1682487" cy="85854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9063552-B421-C385-F0BF-6C9FC084E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86172" y="1199289"/>
              <a:ext cx="826378" cy="1043302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E3F7335D-6D74-2562-45A2-454E88B0DD1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2890"/>
          <a:stretch/>
        </p:blipFill>
        <p:spPr>
          <a:xfrm>
            <a:off x="4431272" y="4043247"/>
            <a:ext cx="2421707" cy="116467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8E349E6-8D5E-BC31-D69A-A64DE81D7FE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2500"/>
          <a:stretch/>
        </p:blipFill>
        <p:spPr>
          <a:xfrm>
            <a:off x="9463059" y="4043247"/>
            <a:ext cx="2421706" cy="116467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B5FC41A-D51F-BACD-AB97-7C500AEC31B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4133"/>
          <a:stretch/>
        </p:blipFill>
        <p:spPr>
          <a:xfrm>
            <a:off x="6990377" y="4072382"/>
            <a:ext cx="2323925" cy="117835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2C6EE35-F8B5-791C-E5A6-2F33F2B6E89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2646" b="-1"/>
          <a:stretch/>
        </p:blipFill>
        <p:spPr>
          <a:xfrm>
            <a:off x="9463058" y="5265397"/>
            <a:ext cx="2421707" cy="1164672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9EE85FE-EA54-5AFD-454D-D0B947EDB127}"/>
              </a:ext>
            </a:extLst>
          </p:cNvPr>
          <p:cNvGrpSpPr/>
          <p:nvPr/>
        </p:nvGrpSpPr>
        <p:grpSpPr>
          <a:xfrm>
            <a:off x="4431273" y="5329288"/>
            <a:ext cx="2421706" cy="1164672"/>
            <a:chOff x="6096000" y="1963124"/>
            <a:chExt cx="6096000" cy="293175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53A6BBC-1435-D4B3-CC91-56BC8EE18C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t="2890"/>
            <a:stretch/>
          </p:blipFill>
          <p:spPr>
            <a:xfrm>
              <a:off x="6096000" y="1963124"/>
              <a:ext cx="6096000" cy="2931751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68BC0F35-249C-B7D1-1E69-9ADEAABA90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l="19269" t="29496" r="76723" b="5292"/>
            <a:stretch/>
          </p:blipFill>
          <p:spPr>
            <a:xfrm>
              <a:off x="7243482" y="2772137"/>
              <a:ext cx="233084" cy="1961909"/>
            </a:xfrm>
            <a:prstGeom prst="rect">
              <a:avLst/>
            </a:prstGeom>
          </p:spPr>
        </p:pic>
      </p:grpSp>
      <p:sp>
        <p:nvSpPr>
          <p:cNvPr id="49" name="Arrow: Down 48">
            <a:extLst>
              <a:ext uri="{FF2B5EF4-FFF2-40B4-BE49-F238E27FC236}">
                <a16:creationId xmlns:a16="http://schemas.microsoft.com/office/drawing/2014/main" id="{B6185108-9240-EE0E-A47C-D55594054F43}"/>
              </a:ext>
            </a:extLst>
          </p:cNvPr>
          <p:cNvSpPr/>
          <p:nvPr/>
        </p:nvSpPr>
        <p:spPr>
          <a:xfrm>
            <a:off x="5521558" y="5074395"/>
            <a:ext cx="346494" cy="382004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0" name="Arrow: Down 49">
            <a:extLst>
              <a:ext uri="{FF2B5EF4-FFF2-40B4-BE49-F238E27FC236}">
                <a16:creationId xmlns:a16="http://schemas.microsoft.com/office/drawing/2014/main" id="{AAE61E65-82D6-4142-E524-B5DCB9CB3D0F}"/>
              </a:ext>
            </a:extLst>
          </p:cNvPr>
          <p:cNvSpPr/>
          <p:nvPr/>
        </p:nvSpPr>
        <p:spPr>
          <a:xfrm>
            <a:off x="10673911" y="5016917"/>
            <a:ext cx="346494" cy="382004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5D95514-F326-38D6-7E3F-8D1E0023A099}"/>
              </a:ext>
            </a:extLst>
          </p:cNvPr>
          <p:cNvGrpSpPr>
            <a:grpSpLocks noChangeAspect="1"/>
          </p:cNvGrpSpPr>
          <p:nvPr/>
        </p:nvGrpSpPr>
        <p:grpSpPr>
          <a:xfrm>
            <a:off x="6990377" y="5287688"/>
            <a:ext cx="2318635" cy="1178359"/>
            <a:chOff x="3499102" y="4729222"/>
            <a:chExt cx="2416190" cy="1227938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E059EBC6-54EB-27CB-84F6-F8C2CE5A68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t="3913"/>
            <a:stretch/>
          </p:blipFill>
          <p:spPr>
            <a:xfrm>
              <a:off x="3499102" y="4729222"/>
              <a:ext cx="2416190" cy="1227938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B5CDD941-42DF-FD9C-4AA3-05EFED28D4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43964" b="69021" l="29880" r="99157">
                          <a14:foregroundMark x1="62410" y1="50569" x2="52410" y2="49658"/>
                          <a14:foregroundMark x1="70000" y1="47153" x2="47108" y2="54214"/>
                          <a14:foregroundMark x1="47108" y1="54214" x2="66386" y2="66743"/>
                          <a14:foregroundMark x1="66386" y1="66743" x2="73133" y2="54670"/>
                          <a14:foregroundMark x1="72651" y1="52392" x2="29880" y2="61276"/>
                          <a14:foregroundMark x1="47711" y1="55353" x2="35422" y2="57631"/>
                          <a14:foregroundMark x1="79518" y1="57859" x2="57711" y2="64237"/>
                          <a14:foregroundMark x1="57711" y1="64237" x2="60723" y2="63781"/>
                          <a14:foregroundMark x1="89036" y1="64692" x2="77470" y2="66287"/>
                          <a14:foregroundMark x1="88434" y1="66059" x2="79759" y2="65376"/>
                          <a14:foregroundMark x1="92651" y1="66059" x2="82410" y2="67198"/>
                          <a14:foregroundMark x1="93253" y1="64237" x2="82410" y2="62187"/>
                          <a14:foregroundMark x1="99277" y1="60820" x2="74699" y2="60820"/>
                          <a14:foregroundMark x1="87108" y1="60592" x2="65783" y2="61503"/>
                          <a14:foregroundMark x1="81084" y1="63098" x2="60843" y2="66287"/>
                          <a14:foregroundMark x1="74578" y1="69021" x2="59157" y2="66059"/>
                          <a14:foregroundMark x1="79277" y1="68109" x2="63253" y2="68109"/>
                          <a14:foregroundMark x1="61566" y1="67426" x2="41325" y2="63098"/>
                          <a14:foregroundMark x1="61084" y1="65604" x2="31687" y2="58314"/>
                          <a14:foregroundMark x1="54096" y1="62187" x2="33855" y2="57631"/>
                          <a14:foregroundMark x1="35663" y1="57403" x2="60000" y2="52392"/>
                          <a14:foregroundMark x1="60000" y1="52392" x2="60120" y2="52392"/>
                          <a14:foregroundMark x1="33012" y1="51025" x2="54337" y2="50797"/>
                          <a14:foregroundMark x1="54337" y1="50797" x2="54940" y2="50797"/>
                          <a14:foregroundMark x1="56145" y1="52392" x2="39157" y2="51025"/>
                          <a14:foregroundMark x1="77831" y1="51708" x2="70602" y2="44875"/>
                          <a14:foregroundMark x1="74578" y1="46697" x2="75783" y2="52392"/>
                        </a14:backgroundRemoval>
                      </a14:imgEffect>
                    </a14:imgLayer>
                  </a14:imgProps>
                </a:ext>
              </a:extLst>
            </a:blip>
            <a:srcRect l="29179" t="41526" b="29949"/>
            <a:stretch/>
          </p:blipFill>
          <p:spPr>
            <a:xfrm>
              <a:off x="4200211" y="5196114"/>
              <a:ext cx="1715081" cy="365380"/>
            </a:xfrm>
            <a:prstGeom prst="rect">
              <a:avLst/>
            </a:prstGeom>
            <a:effectLst>
              <a:softEdge rad="31750"/>
            </a:effectLst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CE7A3E89-6DD4-42D6-2806-4DE3144CD0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26424" b="43508" l="38795" r="46386">
                          <a14:foregroundMark x1="39759" y1="29613" x2="41325" y2="31207"/>
                          <a14:foregroundMark x1="40000" y1="28246" x2="46506" y2="43508"/>
                          <a14:foregroundMark x1="41928" y1="30752" x2="46024" y2="37813"/>
                          <a14:foregroundMark x1="39398" y1="26424" x2="43494" y2="34169"/>
                          <a14:foregroundMark x1="39277" y1="29613" x2="42771" y2="40774"/>
                          <a14:foregroundMark x1="38795" y1="27107" x2="45542" y2="37358"/>
                          <a14:foregroundMark x1="42048" y1="30068" x2="42048" y2="30068"/>
                        </a14:backgroundRemoval>
                      </a14:imgEffect>
                    </a14:imgLayer>
                  </a14:imgProps>
                </a:ext>
              </a:extLst>
            </a:blip>
            <a:srcRect l="38830" t="26518" r="55798" b="61246"/>
            <a:stretch/>
          </p:blipFill>
          <p:spPr>
            <a:xfrm>
              <a:off x="4351020" y="4944739"/>
              <a:ext cx="133350" cy="160661"/>
            </a:xfrm>
            <a:prstGeom prst="rect">
              <a:avLst/>
            </a:prstGeom>
            <a:effectLst>
              <a:softEdge rad="12700"/>
            </a:effectLst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A19F16AB-00F5-A1A3-5676-A9EAFD8566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clrChange>
                <a:clrFrom>
                  <a:srgbClr val="001DFF"/>
                </a:clrFrom>
                <a:clrTo>
                  <a:srgbClr val="001D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9590" b="39863" l="55663" r="67229">
                          <a14:foregroundMark x1="56506" y1="23462" x2="66145" y2="36674"/>
                          <a14:foregroundMark x1="55663" y1="19590" x2="67229" y2="37813"/>
                          <a14:foregroundMark x1="56988" y1="25057" x2="66145" y2="39863"/>
                          <a14:foregroundMark x1="59759" y1="26196" x2="64458" y2="30979"/>
                          <a14:foregroundMark x1="62289" y1="26196" x2="62651" y2="30068"/>
                          <a14:foregroundMark x1="60241" y1="25740" x2="64458" y2="33030"/>
                        </a14:backgroundRemoval>
                      </a14:imgEffect>
                    </a14:imgLayer>
                  </a14:imgProps>
                </a:ext>
              </a:extLst>
            </a:blip>
            <a:srcRect l="54442" t="19084" r="33129" b="61179"/>
            <a:stretch/>
          </p:blipFill>
          <p:spPr>
            <a:xfrm>
              <a:off x="4852053" y="4948939"/>
              <a:ext cx="300990" cy="252805"/>
            </a:xfrm>
            <a:prstGeom prst="rect">
              <a:avLst/>
            </a:prstGeom>
            <a:effectLst>
              <a:softEdge rad="31750"/>
            </a:effectLst>
          </p:spPr>
        </p:pic>
      </p:grpSp>
      <p:sp>
        <p:nvSpPr>
          <p:cNvPr id="57" name="Arrow: Down 56">
            <a:extLst>
              <a:ext uri="{FF2B5EF4-FFF2-40B4-BE49-F238E27FC236}">
                <a16:creationId xmlns:a16="http://schemas.microsoft.com/office/drawing/2014/main" id="{767E782E-98B5-0974-2E75-D8EAE9050ACC}"/>
              </a:ext>
            </a:extLst>
          </p:cNvPr>
          <p:cNvSpPr/>
          <p:nvPr/>
        </p:nvSpPr>
        <p:spPr>
          <a:xfrm>
            <a:off x="8047844" y="5073004"/>
            <a:ext cx="346494" cy="382004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95EF9E4-EB92-865E-E5FC-8BC7C1BE9554}"/>
              </a:ext>
            </a:extLst>
          </p:cNvPr>
          <p:cNvSpPr txBox="1"/>
          <p:nvPr/>
        </p:nvSpPr>
        <p:spPr>
          <a:xfrm>
            <a:off x="6104468" y="2137588"/>
            <a:ext cx="4854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/>
              <a:t>Very good </a:t>
            </a:r>
            <a:r>
              <a:rPr lang="fr-BE" b="1" dirty="0" err="1"/>
              <a:t>removal</a:t>
            </a:r>
            <a:r>
              <a:rPr lang="fr-BE" b="1" dirty="0"/>
              <a:t> of </a:t>
            </a:r>
            <a:r>
              <a:rPr lang="fr-BE" b="1" dirty="0" err="1"/>
              <a:t>carotenoids</a:t>
            </a:r>
            <a:r>
              <a:rPr lang="fr-BE" b="1" dirty="0"/>
              <a:t> and </a:t>
            </a:r>
            <a:r>
              <a:rPr lang="fr-BE" b="1" dirty="0" err="1"/>
              <a:t>squalene</a:t>
            </a:r>
            <a:endParaRPr lang="fr-BE" b="1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6FC72D2-E3D9-74E5-6105-272B7C3859F2}"/>
              </a:ext>
            </a:extLst>
          </p:cNvPr>
          <p:cNvSpPr txBox="1"/>
          <p:nvPr/>
        </p:nvSpPr>
        <p:spPr>
          <a:xfrm>
            <a:off x="6317112" y="2596729"/>
            <a:ext cx="38698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600" dirty="0" err="1"/>
              <a:t>Other</a:t>
            </a:r>
            <a:r>
              <a:rPr lang="fr-BE" sz="1600" dirty="0"/>
              <a:t> </a:t>
            </a:r>
            <a:r>
              <a:rPr lang="fr-BE" sz="1600" dirty="0" err="1"/>
              <a:t>terpenoids</a:t>
            </a:r>
            <a:r>
              <a:rPr lang="fr-BE" sz="1600" dirty="0"/>
              <a:t> are </a:t>
            </a:r>
            <a:r>
              <a:rPr lang="fr-BE" sz="1600" dirty="0" err="1"/>
              <a:t>less</a:t>
            </a:r>
            <a:r>
              <a:rPr lang="fr-BE" sz="1600" dirty="0"/>
              <a:t> </a:t>
            </a:r>
            <a:r>
              <a:rPr lang="fr-BE" sz="1600" dirty="0" err="1"/>
              <a:t>well</a:t>
            </a:r>
            <a:r>
              <a:rPr lang="fr-BE" sz="1600" dirty="0"/>
              <a:t> </a:t>
            </a:r>
            <a:r>
              <a:rPr lang="fr-BE" sz="1600" dirty="0" err="1"/>
              <a:t>removed</a:t>
            </a:r>
            <a:endParaRPr lang="fr-BE" sz="1600" dirty="0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427602EC-D048-11EE-8C25-85780E8143D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flipH="1">
            <a:off x="10183893" y="2447298"/>
            <a:ext cx="524616" cy="52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893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7" grpId="0" animBg="1"/>
      <p:bldP spid="58" grpId="0"/>
      <p:bldP spid="5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6FC24A-3195-95B6-073C-441941EEDE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71CC43-9EE3-5FD9-94B3-F1358C4F3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978199-2AD4-436F-8D0E-D7C5979F8277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4F7A32-CFF5-B119-82E8-5B5FF9EAE0B0}"/>
              </a:ext>
            </a:extLst>
          </p:cNvPr>
          <p:cNvSpPr txBox="1"/>
          <p:nvPr/>
        </p:nvSpPr>
        <p:spPr>
          <a:xfrm>
            <a:off x="2216042" y="86972"/>
            <a:ext cx="7880928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0070C0"/>
                </a:solidFill>
                <a:latin typeface="Amasis MT Pro Medium" panose="020B0604020202020204" pitchFamily="18" charset="0"/>
                <a:cs typeface="Alef" panose="00000500000000000000" pitchFamily="2" charset="-79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D875A"/>
                </a:solidFill>
                <a:effectLst/>
                <a:uLnTx/>
                <a:uFillTx/>
                <a:latin typeface="Amasis MT Pro Medium" panose="020B0604020202020204" pitchFamily="18" charset="0"/>
                <a:ea typeface="+mn-ea"/>
                <a:cs typeface="Alef" panose="00000500000000000000" pitchFamily="2" charset="-79"/>
              </a:rPr>
              <a:t>MOSH &amp; MOAH: New Advancements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D875A"/>
              </a:solidFill>
              <a:effectLst/>
              <a:uLnTx/>
              <a:uFillTx/>
              <a:latin typeface="Amasis MT Pro Medium" panose="020B0604020202020204" pitchFamily="18" charset="0"/>
              <a:ea typeface="+mn-ea"/>
              <a:cs typeface="Alef" panose="00000500000000000000" pitchFamily="2" charset="-79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FFAE30C-CE0D-7D1D-6F09-07AA8E4145F0}"/>
              </a:ext>
            </a:extLst>
          </p:cNvPr>
          <p:cNvGrpSpPr/>
          <p:nvPr/>
        </p:nvGrpSpPr>
        <p:grpSpPr>
          <a:xfrm>
            <a:off x="1893714" y="713807"/>
            <a:ext cx="9991051" cy="1677187"/>
            <a:chOff x="838199" y="3084950"/>
            <a:chExt cx="9991051" cy="167718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B5E39C6-C2F3-C3F8-CFAC-98D18EB614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406" r="45039"/>
            <a:stretch/>
          </p:blipFill>
          <p:spPr>
            <a:xfrm>
              <a:off x="838199" y="3084950"/>
              <a:ext cx="747251" cy="167718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3D6DC8-F339-B84D-DB4A-5A75082E823B}"/>
                </a:ext>
              </a:extLst>
            </p:cNvPr>
            <p:cNvSpPr txBox="1"/>
            <p:nvPr/>
          </p:nvSpPr>
          <p:spPr>
            <a:xfrm>
              <a:off x="1934479" y="3600373"/>
              <a:ext cx="2169160" cy="64633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BE" b="1" dirty="0"/>
                <a:t>Saponification</a:t>
              </a:r>
              <a:r>
                <a:rPr lang="fr-BE" dirty="0"/>
                <a:t> + </a:t>
              </a:r>
              <a:r>
                <a:rPr lang="fr-BE" b="1" dirty="0"/>
                <a:t>L/L extraction </a:t>
              </a:r>
              <a:r>
                <a:rPr lang="fr-BE" dirty="0"/>
                <a:t>(C6)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170EB29D-FCD7-E658-3CBD-E4E18E3B9431}"/>
                </a:ext>
              </a:extLst>
            </p:cNvPr>
            <p:cNvCxnSpPr>
              <a:cxnSpLocks/>
              <a:stCxn id="7" idx="3"/>
              <a:endCxn id="8" idx="1"/>
            </p:cNvCxnSpPr>
            <p:nvPr/>
          </p:nvCxnSpPr>
          <p:spPr>
            <a:xfrm flipV="1">
              <a:off x="1585450" y="3923539"/>
              <a:ext cx="349029" cy="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0055D37-F3A8-A56F-CCE6-90E226238246}"/>
                </a:ext>
              </a:extLst>
            </p:cNvPr>
            <p:cNvCxnSpPr>
              <a:cxnSpLocks/>
              <a:stCxn id="8" idx="3"/>
              <a:endCxn id="11" idx="1"/>
            </p:cNvCxnSpPr>
            <p:nvPr/>
          </p:nvCxnSpPr>
          <p:spPr>
            <a:xfrm flipV="1">
              <a:off x="4103639" y="3923537"/>
              <a:ext cx="1511482" cy="2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3D6B5CB-98AC-01BE-D291-02B521EEF9AF}"/>
                </a:ext>
              </a:extLst>
            </p:cNvPr>
            <p:cNvSpPr txBox="1"/>
            <p:nvPr/>
          </p:nvSpPr>
          <p:spPr>
            <a:xfrm>
              <a:off x="5615121" y="3600371"/>
              <a:ext cx="1851323" cy="646331"/>
            </a:xfrm>
            <a:prstGeom prst="rect">
              <a:avLst/>
            </a:prstGeom>
            <a:solidFill>
              <a:srgbClr val="FFFF00"/>
            </a:solidFill>
            <a:ln w="571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BE" b="1" dirty="0"/>
                <a:t>HPLC purification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62D5BBE-63F6-92C4-BA5F-FD3483C4CF92}"/>
                </a:ext>
              </a:extLst>
            </p:cNvPr>
            <p:cNvSpPr txBox="1"/>
            <p:nvPr/>
          </p:nvSpPr>
          <p:spPr>
            <a:xfrm>
              <a:off x="8977927" y="3600371"/>
              <a:ext cx="1851323" cy="64633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BE" b="1" dirty="0"/>
                <a:t>HPLC-GC×GC-FID </a:t>
              </a:r>
              <a:r>
                <a:rPr lang="fr-BE" b="1" dirty="0" err="1"/>
                <a:t>analysis</a:t>
              </a:r>
              <a:endParaRPr lang="fr-BE" dirty="0"/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E1B10866-9326-2E6A-1ED0-646214DEDACA}"/>
                </a:ext>
              </a:extLst>
            </p:cNvPr>
            <p:cNvCxnSpPr>
              <a:cxnSpLocks/>
              <a:stCxn id="11" idx="3"/>
              <a:endCxn id="12" idx="1"/>
            </p:cNvCxnSpPr>
            <p:nvPr/>
          </p:nvCxnSpPr>
          <p:spPr>
            <a:xfrm>
              <a:off x="7466444" y="3923537"/>
              <a:ext cx="1511483" cy="0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or: Elbow 13">
              <a:extLst>
                <a:ext uri="{FF2B5EF4-FFF2-40B4-BE49-F238E27FC236}">
                  <a16:creationId xmlns:a16="http://schemas.microsoft.com/office/drawing/2014/main" id="{37C932D9-92A9-6C48-D3A0-E579E8CDA7CD}"/>
                </a:ext>
              </a:extLst>
            </p:cNvPr>
            <p:cNvCxnSpPr>
              <a:cxnSpLocks/>
              <a:stCxn id="8" idx="0"/>
              <a:endCxn id="12" idx="0"/>
            </p:cNvCxnSpPr>
            <p:nvPr/>
          </p:nvCxnSpPr>
          <p:spPr>
            <a:xfrm rot="5400000" flipH="1" flipV="1">
              <a:off x="6461323" y="158107"/>
              <a:ext cx="2" cy="6884530"/>
            </a:xfrm>
            <a:prstGeom prst="bentConnector3">
              <a:avLst>
                <a:gd name="adj1" fmla="val 11430100000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E307E0A-2D24-B4CE-E064-7447FB5F0BB6}"/>
              </a:ext>
            </a:extLst>
          </p:cNvPr>
          <p:cNvGrpSpPr/>
          <p:nvPr/>
        </p:nvGrpSpPr>
        <p:grpSpPr>
          <a:xfrm>
            <a:off x="4832612" y="2963314"/>
            <a:ext cx="6244924" cy="1043302"/>
            <a:chOff x="1267626" y="1199289"/>
            <a:chExt cx="6244924" cy="1043302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3F25610-EED8-CACD-DCD1-0FA14A61C0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847" t="17682" r="9484"/>
            <a:stretch/>
          </p:blipFill>
          <p:spPr>
            <a:xfrm>
              <a:off x="1267626" y="1313514"/>
              <a:ext cx="1293285" cy="858541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7CE6A0D-AFAC-7E83-7CB8-FB491097A2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6259" b="16599"/>
            <a:stretch/>
          </p:blipFill>
          <p:spPr>
            <a:xfrm>
              <a:off x="3562270" y="1313514"/>
              <a:ext cx="1682487" cy="85854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73A50F6-AFA2-FBD2-4C4A-CA16AFD0A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86172" y="1199289"/>
              <a:ext cx="826378" cy="1043302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438FC248-D505-E438-47EC-1C92423B85C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2890"/>
          <a:stretch/>
        </p:blipFill>
        <p:spPr>
          <a:xfrm>
            <a:off x="4431272" y="4043247"/>
            <a:ext cx="2421707" cy="116467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A404334-711D-9F66-9FC0-D0396555F9D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2500"/>
          <a:stretch/>
        </p:blipFill>
        <p:spPr>
          <a:xfrm>
            <a:off x="9463059" y="4043247"/>
            <a:ext cx="2421706" cy="116467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6D9F78D-FEA4-723D-EB71-5D8D3E66B04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4133"/>
          <a:stretch/>
        </p:blipFill>
        <p:spPr>
          <a:xfrm>
            <a:off x="6990377" y="4072382"/>
            <a:ext cx="2323925" cy="117835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958B36C-17B6-66A4-141F-3F1C98699EF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2646" b="-1"/>
          <a:stretch/>
        </p:blipFill>
        <p:spPr>
          <a:xfrm>
            <a:off x="9463058" y="5265397"/>
            <a:ext cx="2421707" cy="1164672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9738FCFF-8B2F-4492-2615-9D740FE7EBC3}"/>
              </a:ext>
            </a:extLst>
          </p:cNvPr>
          <p:cNvGrpSpPr/>
          <p:nvPr/>
        </p:nvGrpSpPr>
        <p:grpSpPr>
          <a:xfrm>
            <a:off x="4431273" y="5329288"/>
            <a:ext cx="2421706" cy="1164672"/>
            <a:chOff x="6096000" y="1963124"/>
            <a:chExt cx="6096000" cy="293175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D8DB058A-EAAB-BD62-C043-2DC5DFC790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t="2890"/>
            <a:stretch/>
          </p:blipFill>
          <p:spPr>
            <a:xfrm>
              <a:off x="6096000" y="1963124"/>
              <a:ext cx="6096000" cy="2931751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3050025-E066-5705-CDE1-63C3C0ECC8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l="19269" t="29496" r="76723" b="5292"/>
            <a:stretch/>
          </p:blipFill>
          <p:spPr>
            <a:xfrm>
              <a:off x="7243482" y="2772137"/>
              <a:ext cx="233084" cy="1961909"/>
            </a:xfrm>
            <a:prstGeom prst="rect">
              <a:avLst/>
            </a:prstGeom>
          </p:spPr>
        </p:pic>
      </p:grpSp>
      <p:sp>
        <p:nvSpPr>
          <p:cNvPr id="49" name="Arrow: Down 48">
            <a:extLst>
              <a:ext uri="{FF2B5EF4-FFF2-40B4-BE49-F238E27FC236}">
                <a16:creationId xmlns:a16="http://schemas.microsoft.com/office/drawing/2014/main" id="{ED1ECC81-7786-BDC4-61EE-E348F6C46326}"/>
              </a:ext>
            </a:extLst>
          </p:cNvPr>
          <p:cNvSpPr/>
          <p:nvPr/>
        </p:nvSpPr>
        <p:spPr>
          <a:xfrm>
            <a:off x="5521558" y="5074395"/>
            <a:ext cx="346494" cy="382004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0" name="Arrow: Down 49">
            <a:extLst>
              <a:ext uri="{FF2B5EF4-FFF2-40B4-BE49-F238E27FC236}">
                <a16:creationId xmlns:a16="http://schemas.microsoft.com/office/drawing/2014/main" id="{71BF27EF-2ABA-97D4-15CF-3101E0D3564A}"/>
              </a:ext>
            </a:extLst>
          </p:cNvPr>
          <p:cNvSpPr/>
          <p:nvPr/>
        </p:nvSpPr>
        <p:spPr>
          <a:xfrm>
            <a:off x="10673911" y="5016917"/>
            <a:ext cx="346494" cy="382004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818796B-04A4-B66E-DB61-1C119C9DC6C1}"/>
              </a:ext>
            </a:extLst>
          </p:cNvPr>
          <p:cNvGrpSpPr>
            <a:grpSpLocks noChangeAspect="1"/>
          </p:cNvGrpSpPr>
          <p:nvPr/>
        </p:nvGrpSpPr>
        <p:grpSpPr>
          <a:xfrm>
            <a:off x="6990377" y="5287688"/>
            <a:ext cx="2318635" cy="1178359"/>
            <a:chOff x="3499102" y="4729222"/>
            <a:chExt cx="2416190" cy="1227938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537A30EB-EBFF-3DA6-C195-120EEF72F7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t="3913"/>
            <a:stretch/>
          </p:blipFill>
          <p:spPr>
            <a:xfrm>
              <a:off x="3499102" y="4729222"/>
              <a:ext cx="2416190" cy="1227938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223C9861-F8BC-0FBD-D718-114F735ADB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43964" b="69021" l="29880" r="99157">
                          <a14:foregroundMark x1="62410" y1="50569" x2="52410" y2="49658"/>
                          <a14:foregroundMark x1="70000" y1="47153" x2="47108" y2="54214"/>
                          <a14:foregroundMark x1="47108" y1="54214" x2="66386" y2="66743"/>
                          <a14:foregroundMark x1="66386" y1="66743" x2="73133" y2="54670"/>
                          <a14:foregroundMark x1="72651" y1="52392" x2="29880" y2="61276"/>
                          <a14:foregroundMark x1="47711" y1="55353" x2="35422" y2="57631"/>
                          <a14:foregroundMark x1="79518" y1="57859" x2="57711" y2="64237"/>
                          <a14:foregroundMark x1="57711" y1="64237" x2="60723" y2="63781"/>
                          <a14:foregroundMark x1="89036" y1="64692" x2="77470" y2="66287"/>
                          <a14:foregroundMark x1="88434" y1="66059" x2="79759" y2="65376"/>
                          <a14:foregroundMark x1="92651" y1="66059" x2="82410" y2="67198"/>
                          <a14:foregroundMark x1="93253" y1="64237" x2="82410" y2="62187"/>
                          <a14:foregroundMark x1="99277" y1="60820" x2="74699" y2="60820"/>
                          <a14:foregroundMark x1="87108" y1="60592" x2="65783" y2="61503"/>
                          <a14:foregroundMark x1="81084" y1="63098" x2="60843" y2="66287"/>
                          <a14:foregroundMark x1="74578" y1="69021" x2="59157" y2="66059"/>
                          <a14:foregroundMark x1="79277" y1="68109" x2="63253" y2="68109"/>
                          <a14:foregroundMark x1="61566" y1="67426" x2="41325" y2="63098"/>
                          <a14:foregroundMark x1="61084" y1="65604" x2="31687" y2="58314"/>
                          <a14:foregroundMark x1="54096" y1="62187" x2="33855" y2="57631"/>
                          <a14:foregroundMark x1="35663" y1="57403" x2="60000" y2="52392"/>
                          <a14:foregroundMark x1="60000" y1="52392" x2="60120" y2="52392"/>
                          <a14:foregroundMark x1="33012" y1="51025" x2="54337" y2="50797"/>
                          <a14:foregroundMark x1="54337" y1="50797" x2="54940" y2="50797"/>
                          <a14:foregroundMark x1="56145" y1="52392" x2="39157" y2="51025"/>
                          <a14:foregroundMark x1="77831" y1="51708" x2="70602" y2="44875"/>
                          <a14:foregroundMark x1="74578" y1="46697" x2="75783" y2="52392"/>
                        </a14:backgroundRemoval>
                      </a14:imgEffect>
                    </a14:imgLayer>
                  </a14:imgProps>
                </a:ext>
              </a:extLst>
            </a:blip>
            <a:srcRect l="29179" t="41526" b="29949"/>
            <a:stretch/>
          </p:blipFill>
          <p:spPr>
            <a:xfrm>
              <a:off x="4200211" y="5196114"/>
              <a:ext cx="1715081" cy="365380"/>
            </a:xfrm>
            <a:prstGeom prst="rect">
              <a:avLst/>
            </a:prstGeom>
            <a:effectLst>
              <a:softEdge rad="31750"/>
            </a:effectLst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186AC066-770A-3DA8-7A1C-DCB4C0A073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26424" b="43508" l="38795" r="46386">
                          <a14:foregroundMark x1="39759" y1="29613" x2="41325" y2="31207"/>
                          <a14:foregroundMark x1="40000" y1="28246" x2="46506" y2="43508"/>
                          <a14:foregroundMark x1="41928" y1="30752" x2="46024" y2="37813"/>
                          <a14:foregroundMark x1="39398" y1="26424" x2="43494" y2="34169"/>
                          <a14:foregroundMark x1="39277" y1="29613" x2="42771" y2="40774"/>
                          <a14:foregroundMark x1="38795" y1="27107" x2="45542" y2="37358"/>
                          <a14:foregroundMark x1="42048" y1="30068" x2="42048" y2="30068"/>
                        </a14:backgroundRemoval>
                      </a14:imgEffect>
                    </a14:imgLayer>
                  </a14:imgProps>
                </a:ext>
              </a:extLst>
            </a:blip>
            <a:srcRect l="38830" t="26518" r="55798" b="61246"/>
            <a:stretch/>
          </p:blipFill>
          <p:spPr>
            <a:xfrm>
              <a:off x="4351020" y="4944739"/>
              <a:ext cx="133350" cy="160661"/>
            </a:xfrm>
            <a:prstGeom prst="rect">
              <a:avLst/>
            </a:prstGeom>
            <a:effectLst>
              <a:softEdge rad="12700"/>
            </a:effectLst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11360C2F-2452-CDE3-BD8E-169A2270A0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clrChange>
                <a:clrFrom>
                  <a:srgbClr val="001DFF"/>
                </a:clrFrom>
                <a:clrTo>
                  <a:srgbClr val="001D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9590" b="39863" l="55663" r="67229">
                          <a14:foregroundMark x1="56506" y1="23462" x2="66145" y2="36674"/>
                          <a14:foregroundMark x1="55663" y1="19590" x2="67229" y2="37813"/>
                          <a14:foregroundMark x1="56988" y1="25057" x2="66145" y2="39863"/>
                          <a14:foregroundMark x1="59759" y1="26196" x2="64458" y2="30979"/>
                          <a14:foregroundMark x1="62289" y1="26196" x2="62651" y2="30068"/>
                          <a14:foregroundMark x1="60241" y1="25740" x2="64458" y2="33030"/>
                        </a14:backgroundRemoval>
                      </a14:imgEffect>
                    </a14:imgLayer>
                  </a14:imgProps>
                </a:ext>
              </a:extLst>
            </a:blip>
            <a:srcRect l="54442" t="19084" r="33129" b="61179"/>
            <a:stretch/>
          </p:blipFill>
          <p:spPr>
            <a:xfrm>
              <a:off x="4852053" y="4948939"/>
              <a:ext cx="300990" cy="252805"/>
            </a:xfrm>
            <a:prstGeom prst="rect">
              <a:avLst/>
            </a:prstGeom>
            <a:effectLst>
              <a:softEdge rad="31750"/>
            </a:effectLst>
          </p:spPr>
        </p:pic>
      </p:grpSp>
      <p:sp>
        <p:nvSpPr>
          <p:cNvPr id="57" name="Arrow: Down 56">
            <a:extLst>
              <a:ext uri="{FF2B5EF4-FFF2-40B4-BE49-F238E27FC236}">
                <a16:creationId xmlns:a16="http://schemas.microsoft.com/office/drawing/2014/main" id="{06AE1AF0-FF71-3CD6-353C-6B80DC75601E}"/>
              </a:ext>
            </a:extLst>
          </p:cNvPr>
          <p:cNvSpPr/>
          <p:nvPr/>
        </p:nvSpPr>
        <p:spPr>
          <a:xfrm>
            <a:off x="8047844" y="5073004"/>
            <a:ext cx="346494" cy="382004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251FF30-10F1-DA1A-F094-D5E60E4032A7}"/>
              </a:ext>
            </a:extLst>
          </p:cNvPr>
          <p:cNvSpPr txBox="1"/>
          <p:nvPr/>
        </p:nvSpPr>
        <p:spPr>
          <a:xfrm>
            <a:off x="6104468" y="2137588"/>
            <a:ext cx="4854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/>
              <a:t>Very good </a:t>
            </a:r>
            <a:r>
              <a:rPr lang="fr-BE" b="1" dirty="0" err="1"/>
              <a:t>removal</a:t>
            </a:r>
            <a:r>
              <a:rPr lang="fr-BE" b="1" dirty="0"/>
              <a:t> of </a:t>
            </a:r>
            <a:r>
              <a:rPr lang="fr-BE" b="1" dirty="0" err="1"/>
              <a:t>carotenoids</a:t>
            </a:r>
            <a:r>
              <a:rPr lang="fr-BE" b="1" dirty="0"/>
              <a:t> and </a:t>
            </a:r>
            <a:r>
              <a:rPr lang="fr-BE" b="1" dirty="0" err="1"/>
              <a:t>squalene</a:t>
            </a:r>
            <a:endParaRPr lang="fr-BE" b="1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B465AEC-3056-C10D-6092-1AEC292A3322}"/>
              </a:ext>
            </a:extLst>
          </p:cNvPr>
          <p:cNvSpPr txBox="1"/>
          <p:nvPr/>
        </p:nvSpPr>
        <p:spPr>
          <a:xfrm>
            <a:off x="6317112" y="2596729"/>
            <a:ext cx="38698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600" dirty="0" err="1"/>
              <a:t>Other</a:t>
            </a:r>
            <a:r>
              <a:rPr lang="fr-BE" sz="1600" dirty="0"/>
              <a:t> </a:t>
            </a:r>
            <a:r>
              <a:rPr lang="fr-BE" sz="1600" dirty="0" err="1"/>
              <a:t>terpenoids</a:t>
            </a:r>
            <a:r>
              <a:rPr lang="fr-BE" sz="1600" dirty="0"/>
              <a:t> are </a:t>
            </a:r>
            <a:r>
              <a:rPr lang="fr-BE" sz="1600" dirty="0" err="1"/>
              <a:t>less</a:t>
            </a:r>
            <a:r>
              <a:rPr lang="fr-BE" sz="1600" dirty="0"/>
              <a:t> </a:t>
            </a:r>
            <a:r>
              <a:rPr lang="fr-BE" sz="1600" dirty="0" err="1"/>
              <a:t>well</a:t>
            </a:r>
            <a:r>
              <a:rPr lang="fr-BE" sz="1600" dirty="0"/>
              <a:t> </a:t>
            </a:r>
            <a:r>
              <a:rPr lang="fr-BE" sz="1600" dirty="0" err="1"/>
              <a:t>removed</a:t>
            </a:r>
            <a:endParaRPr lang="fr-BE" sz="1600" dirty="0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267BE377-4037-B5C0-F06E-16573138B6D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flipH="1">
            <a:off x="10183893" y="2447298"/>
            <a:ext cx="524616" cy="524616"/>
          </a:xfrm>
          <a:prstGeom prst="rect">
            <a:avLst/>
          </a:prstGeom>
        </p:spPr>
      </p:pic>
      <p:pic>
        <p:nvPicPr>
          <p:cNvPr id="61" name="Picture 2">
            <a:extLst>
              <a:ext uri="{FF2B5EF4-FFF2-40B4-BE49-F238E27FC236}">
                <a16:creationId xmlns:a16="http://schemas.microsoft.com/office/drawing/2014/main" id="{A36B70C4-BC7A-F7FE-776A-BD825FAA6B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54"/>
          <a:stretch>
            <a:fillRect/>
          </a:stretch>
        </p:blipFill>
        <p:spPr bwMode="auto">
          <a:xfrm>
            <a:off x="1040365" y="4430634"/>
            <a:ext cx="3262581" cy="206332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0FEF7573-0463-5084-2298-72106EDE59A2}"/>
              </a:ext>
            </a:extLst>
          </p:cNvPr>
          <p:cNvSpPr txBox="1"/>
          <p:nvPr/>
        </p:nvSpPr>
        <p:spPr>
          <a:xfrm>
            <a:off x="965048" y="2447298"/>
            <a:ext cx="3730166" cy="178510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GB" b="1" i="0" u="sng" strike="noStrike" baseline="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risSIL"/>
              </a:rPr>
              <a:t>Epoxidation</a:t>
            </a:r>
          </a:p>
          <a:p>
            <a:r>
              <a:rPr lang="en-GB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risSIL"/>
              </a:rPr>
              <a:t>    </a:t>
            </a:r>
            <a:r>
              <a:rPr lang="en-GB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risSIL"/>
              </a:rPr>
              <a:t>mCPBA</a:t>
            </a:r>
            <a:r>
              <a:rPr lang="en-GB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risSIL"/>
              </a:rPr>
              <a:t>                     performic acid</a:t>
            </a:r>
            <a:r>
              <a:rPr lang="en-GB" b="0" i="0" u="none" strike="noStrike" baseline="0" dirty="0">
                <a:latin typeface="CharisSIL"/>
              </a:rPr>
              <a:t> </a:t>
            </a:r>
          </a:p>
          <a:p>
            <a:pPr algn="ctr"/>
            <a:r>
              <a:rPr lang="en-GB" b="0" i="0" u="none" strike="noStrike" baseline="0" dirty="0">
                <a:latin typeface="CharisSIL"/>
              </a:rPr>
              <a:t>  82%</a:t>
            </a:r>
            <a:r>
              <a:rPr lang="en-GB" b="0" i="0" u="none" strike="noStrike" baseline="0" dirty="0">
                <a:latin typeface="TeX_CM_Maths_Symbols"/>
              </a:rPr>
              <a:t>± </a:t>
            </a:r>
            <a:r>
              <a:rPr lang="en-GB" b="0" i="0" u="none" strike="noStrike" baseline="0" dirty="0">
                <a:latin typeface="CharisSIL"/>
              </a:rPr>
              <a:t>10%                       71 </a:t>
            </a:r>
            <a:r>
              <a:rPr lang="en-GB" b="0" i="0" u="none" strike="noStrike" baseline="0" dirty="0">
                <a:latin typeface="TeX_CM_Maths_Symbols"/>
              </a:rPr>
              <a:t>± </a:t>
            </a:r>
            <a:r>
              <a:rPr lang="en-GB" b="0" i="0" u="none" strike="noStrike" baseline="0" dirty="0">
                <a:latin typeface="CharisSIL"/>
              </a:rPr>
              <a:t>16% </a:t>
            </a:r>
          </a:p>
          <a:p>
            <a:pPr algn="ctr"/>
            <a:endParaRPr lang="en-GB" sz="1200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risSIL"/>
            </a:endParaRPr>
          </a:p>
          <a:p>
            <a:pPr algn="ctr"/>
            <a:r>
              <a:rPr lang="en-GB" sz="2000" b="1" u="sng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risSIL"/>
              </a:rPr>
              <a:t>MOAH Recovery LC Purification</a:t>
            </a:r>
            <a:r>
              <a:rPr lang="en-GB" sz="2000" dirty="0">
                <a:latin typeface="CharisSIL"/>
              </a:rPr>
              <a:t>:</a:t>
            </a:r>
          </a:p>
          <a:p>
            <a:pPr algn="ctr"/>
            <a:r>
              <a:rPr lang="en-GB" sz="2400" b="1" dirty="0">
                <a:latin typeface="CharisSIL"/>
              </a:rPr>
              <a:t>94% </a:t>
            </a:r>
            <a:r>
              <a:rPr lang="en-GB" sz="2400" b="1" dirty="0">
                <a:latin typeface="TeX_CM_Maths_Symbols"/>
              </a:rPr>
              <a:t>± </a:t>
            </a:r>
            <a:r>
              <a:rPr lang="en-GB" sz="2400" b="1" dirty="0">
                <a:latin typeface="CharisSIL"/>
              </a:rPr>
              <a:t>2% </a:t>
            </a:r>
          </a:p>
        </p:txBody>
      </p:sp>
    </p:spTree>
    <p:extLst>
      <p:ext uri="{BB962C8B-B14F-4D97-AF65-F5344CB8AC3E}">
        <p14:creationId xmlns:p14="http://schemas.microsoft.com/office/powerpoint/2010/main" val="6573797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8397CB-92D2-C29E-463F-B3628B5D5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FD6CC7-FB91-E57C-8FF8-20EFB7B8E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978199-2AD4-436F-8D0E-D7C5979F8277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9F28CF-7E55-D66E-85F3-74A1743B1AA4}"/>
              </a:ext>
            </a:extLst>
          </p:cNvPr>
          <p:cNvSpPr txBox="1"/>
          <p:nvPr/>
        </p:nvSpPr>
        <p:spPr>
          <a:xfrm>
            <a:off x="2216042" y="86972"/>
            <a:ext cx="7880928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0070C0"/>
                </a:solidFill>
                <a:latin typeface="Amasis MT Pro Medium" panose="020B0604020202020204" pitchFamily="18" charset="0"/>
                <a:cs typeface="Alef" panose="00000500000000000000" pitchFamily="2" charset="-79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D875A"/>
                </a:solidFill>
                <a:effectLst/>
                <a:uLnTx/>
                <a:uFillTx/>
                <a:latin typeface="Amasis MT Pro Medium" panose="020B0604020202020204" pitchFamily="18" charset="0"/>
                <a:ea typeface="+mn-ea"/>
                <a:cs typeface="Alef" panose="00000500000000000000" pitchFamily="2" charset="-79"/>
              </a:rPr>
              <a:t>MOSH &amp; MOAH: New Advancements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D875A"/>
              </a:solidFill>
              <a:effectLst/>
              <a:uLnTx/>
              <a:uFillTx/>
              <a:latin typeface="Amasis MT Pro Medium" panose="020B0604020202020204" pitchFamily="18" charset="0"/>
              <a:ea typeface="+mn-ea"/>
              <a:cs typeface="Alef" panose="00000500000000000000" pitchFamily="2" charset="-79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6C750D1-3F5A-AD05-D646-D26610256C0D}"/>
              </a:ext>
            </a:extLst>
          </p:cNvPr>
          <p:cNvGrpSpPr/>
          <p:nvPr/>
        </p:nvGrpSpPr>
        <p:grpSpPr>
          <a:xfrm>
            <a:off x="1893714" y="713807"/>
            <a:ext cx="9991051" cy="1677187"/>
            <a:chOff x="838199" y="3084950"/>
            <a:chExt cx="9991051" cy="167718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9D27F46-87C1-D1EA-162D-BB4E803F52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406" r="45039"/>
            <a:stretch/>
          </p:blipFill>
          <p:spPr>
            <a:xfrm>
              <a:off x="838199" y="3084950"/>
              <a:ext cx="747251" cy="167718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22BA66F-101F-964B-B8A7-7F31A9A21438}"/>
                </a:ext>
              </a:extLst>
            </p:cNvPr>
            <p:cNvSpPr txBox="1"/>
            <p:nvPr/>
          </p:nvSpPr>
          <p:spPr>
            <a:xfrm>
              <a:off x="1934479" y="3600373"/>
              <a:ext cx="2169160" cy="64633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BE" b="1" dirty="0"/>
                <a:t>Saponification</a:t>
              </a:r>
              <a:r>
                <a:rPr lang="fr-BE" dirty="0"/>
                <a:t> + </a:t>
              </a:r>
              <a:r>
                <a:rPr lang="fr-BE" b="1" dirty="0"/>
                <a:t>L/L extraction </a:t>
              </a:r>
              <a:r>
                <a:rPr lang="fr-BE" dirty="0"/>
                <a:t>(C6)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1E985DA9-FDF4-237F-D95D-451ECE6404E5}"/>
                </a:ext>
              </a:extLst>
            </p:cNvPr>
            <p:cNvCxnSpPr>
              <a:cxnSpLocks/>
              <a:stCxn id="7" idx="3"/>
              <a:endCxn id="8" idx="1"/>
            </p:cNvCxnSpPr>
            <p:nvPr/>
          </p:nvCxnSpPr>
          <p:spPr>
            <a:xfrm flipV="1">
              <a:off x="1585450" y="3923539"/>
              <a:ext cx="349029" cy="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F736819C-FCE4-B0C4-2B9A-C6804882A20D}"/>
                </a:ext>
              </a:extLst>
            </p:cNvPr>
            <p:cNvCxnSpPr>
              <a:cxnSpLocks/>
              <a:stCxn id="8" idx="3"/>
              <a:endCxn id="11" idx="1"/>
            </p:cNvCxnSpPr>
            <p:nvPr/>
          </p:nvCxnSpPr>
          <p:spPr>
            <a:xfrm flipV="1">
              <a:off x="4103639" y="3923537"/>
              <a:ext cx="1511482" cy="2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76EF462-E619-239D-8EAC-25BE493A789B}"/>
                </a:ext>
              </a:extLst>
            </p:cNvPr>
            <p:cNvSpPr txBox="1"/>
            <p:nvPr/>
          </p:nvSpPr>
          <p:spPr>
            <a:xfrm>
              <a:off x="5615121" y="3600371"/>
              <a:ext cx="1851323" cy="646331"/>
            </a:xfrm>
            <a:prstGeom prst="rect">
              <a:avLst/>
            </a:prstGeom>
            <a:solidFill>
              <a:srgbClr val="FFFF00"/>
            </a:solidFill>
            <a:ln w="571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BE" b="1" dirty="0"/>
                <a:t>HPLC purification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DE2D436-0439-58AC-6A0B-43F0A51DE7C6}"/>
                </a:ext>
              </a:extLst>
            </p:cNvPr>
            <p:cNvSpPr txBox="1"/>
            <p:nvPr/>
          </p:nvSpPr>
          <p:spPr>
            <a:xfrm>
              <a:off x="8977927" y="3600371"/>
              <a:ext cx="1851323" cy="64633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BE" b="1" dirty="0"/>
                <a:t>HPLC-GC×GC-FID </a:t>
              </a:r>
              <a:r>
                <a:rPr lang="fr-BE" b="1" dirty="0" err="1"/>
                <a:t>analysis</a:t>
              </a:r>
              <a:endParaRPr lang="fr-BE" dirty="0"/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221CCE29-E90D-C981-A7EB-D2E7FFFCC13B}"/>
                </a:ext>
              </a:extLst>
            </p:cNvPr>
            <p:cNvCxnSpPr>
              <a:cxnSpLocks/>
              <a:stCxn id="11" idx="3"/>
              <a:endCxn id="12" idx="1"/>
            </p:cNvCxnSpPr>
            <p:nvPr/>
          </p:nvCxnSpPr>
          <p:spPr>
            <a:xfrm>
              <a:off x="7466444" y="3923537"/>
              <a:ext cx="1511483" cy="0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or: Elbow 13">
              <a:extLst>
                <a:ext uri="{FF2B5EF4-FFF2-40B4-BE49-F238E27FC236}">
                  <a16:creationId xmlns:a16="http://schemas.microsoft.com/office/drawing/2014/main" id="{61F5E6C6-6DA5-1225-4028-637FB88E342A}"/>
                </a:ext>
              </a:extLst>
            </p:cNvPr>
            <p:cNvCxnSpPr>
              <a:cxnSpLocks/>
              <a:stCxn id="8" idx="0"/>
              <a:endCxn id="12" idx="0"/>
            </p:cNvCxnSpPr>
            <p:nvPr/>
          </p:nvCxnSpPr>
          <p:spPr>
            <a:xfrm rot="5400000" flipH="1" flipV="1">
              <a:off x="6461323" y="158107"/>
              <a:ext cx="2" cy="6884530"/>
            </a:xfrm>
            <a:prstGeom prst="bentConnector3">
              <a:avLst>
                <a:gd name="adj1" fmla="val 11430100000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0E2B317-0E12-D376-E64D-0C6F8798E6CC}"/>
              </a:ext>
            </a:extLst>
          </p:cNvPr>
          <p:cNvSpPr txBox="1"/>
          <p:nvPr/>
        </p:nvSpPr>
        <p:spPr>
          <a:xfrm>
            <a:off x="1893714" y="2309293"/>
            <a:ext cx="9682656" cy="809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BE" sz="2000" b="1" dirty="0"/>
              <a:t>The LC purification </a:t>
            </a:r>
            <a:r>
              <a:rPr lang="fr-BE" sz="2000" b="1" dirty="0" err="1"/>
              <a:t>method</a:t>
            </a:r>
            <a:r>
              <a:rPr lang="fr-BE" sz="2000" b="1" dirty="0"/>
              <a:t> </a:t>
            </a:r>
            <a:r>
              <a:rPr lang="fr-BE" sz="2000" b="1" dirty="0" err="1"/>
              <a:t>also</a:t>
            </a:r>
            <a:r>
              <a:rPr lang="fr-BE" sz="2000" b="1" dirty="0"/>
              <a:t> </a:t>
            </a:r>
            <a:r>
              <a:rPr lang="fr-BE" sz="2000" b="1" dirty="0" err="1"/>
              <a:t>allows</a:t>
            </a:r>
            <a:r>
              <a:rPr lang="fr-BE" sz="2000" b="1" dirty="0"/>
              <a:t> to </a:t>
            </a:r>
            <a:r>
              <a:rPr lang="fr-BE" sz="2000" b="1" dirty="0" err="1">
                <a:solidFill>
                  <a:schemeClr val="accent5"/>
                </a:solidFill>
              </a:rPr>
              <a:t>separate</a:t>
            </a:r>
            <a:r>
              <a:rPr lang="fr-BE" sz="2000" b="1" dirty="0">
                <a:solidFill>
                  <a:schemeClr val="accent5"/>
                </a:solidFill>
              </a:rPr>
              <a:t> </a:t>
            </a:r>
            <a:r>
              <a:rPr lang="fr-BE" sz="2000" b="1" dirty="0"/>
              <a:t>and</a:t>
            </a:r>
            <a:r>
              <a:rPr lang="fr-BE" sz="2000" b="1" dirty="0">
                <a:solidFill>
                  <a:schemeClr val="accent5"/>
                </a:solidFill>
              </a:rPr>
              <a:t> </a:t>
            </a:r>
            <a:r>
              <a:rPr lang="fr-BE" sz="2000" b="1" dirty="0" err="1">
                <a:solidFill>
                  <a:schemeClr val="accent5"/>
                </a:solidFill>
              </a:rPr>
              <a:t>quantify</a:t>
            </a:r>
            <a:r>
              <a:rPr lang="fr-BE" sz="2000" b="1" dirty="0">
                <a:solidFill>
                  <a:schemeClr val="accent5"/>
                </a:solidFill>
              </a:rPr>
              <a:t> </a:t>
            </a:r>
            <a:r>
              <a:rPr lang="fr-BE" sz="2000" b="1" dirty="0"/>
              <a:t>MOAH </a:t>
            </a:r>
            <a:r>
              <a:rPr lang="fr-BE" sz="2000" b="1" dirty="0" err="1"/>
              <a:t>based</a:t>
            </a:r>
            <a:r>
              <a:rPr lang="fr-BE" sz="2000" b="1" dirty="0"/>
              <a:t> on </a:t>
            </a:r>
            <a:r>
              <a:rPr lang="fr-BE" sz="2000" b="1" dirty="0" err="1"/>
              <a:t>their</a:t>
            </a:r>
            <a:r>
              <a:rPr lang="fr-BE" sz="2000" b="1" dirty="0">
                <a:solidFill>
                  <a:schemeClr val="accent5"/>
                </a:solidFill>
              </a:rPr>
              <a:t> </a:t>
            </a:r>
            <a:r>
              <a:rPr lang="fr-BE" sz="2000" b="1" dirty="0" err="1">
                <a:solidFill>
                  <a:schemeClr val="accent5"/>
                </a:solidFill>
              </a:rPr>
              <a:t>number</a:t>
            </a:r>
            <a:r>
              <a:rPr lang="fr-BE" sz="2000" b="1" dirty="0">
                <a:solidFill>
                  <a:schemeClr val="accent5"/>
                </a:solidFill>
              </a:rPr>
              <a:t> of </a:t>
            </a:r>
            <a:r>
              <a:rPr lang="fr-BE" sz="2000" b="1" dirty="0" err="1">
                <a:solidFill>
                  <a:schemeClr val="accent5"/>
                </a:solidFill>
              </a:rPr>
              <a:t>aromatic</a:t>
            </a:r>
            <a:r>
              <a:rPr lang="fr-BE" sz="2000" b="1" dirty="0">
                <a:solidFill>
                  <a:schemeClr val="accent5"/>
                </a:solidFill>
              </a:rPr>
              <a:t> rings.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893EBCC-1F39-80E9-CCCA-1601A6609C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3714" y="3229583"/>
            <a:ext cx="9449136" cy="34134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B6E4C4-1BB0-E55A-51EB-E46D775099AF}"/>
              </a:ext>
            </a:extLst>
          </p:cNvPr>
          <p:cNvSpPr txBox="1"/>
          <p:nvPr/>
        </p:nvSpPr>
        <p:spPr>
          <a:xfrm>
            <a:off x="10907575" y="5821452"/>
            <a:ext cx="1136470" cy="461665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Sample </a:t>
            </a:r>
          </a:p>
          <a:p>
            <a:pPr algn="ctr"/>
            <a:r>
              <a:rPr lang="en-GB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Preparation </a:t>
            </a:r>
          </a:p>
        </p:txBody>
      </p:sp>
    </p:spTree>
    <p:extLst>
      <p:ext uri="{BB962C8B-B14F-4D97-AF65-F5344CB8AC3E}">
        <p14:creationId xmlns:p14="http://schemas.microsoft.com/office/powerpoint/2010/main" val="27500718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09E0D7-A4C2-576A-0E0B-043AE0310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EB1FFB1-DA76-6BCA-2AC9-27508D11A83D}"/>
              </a:ext>
            </a:extLst>
          </p:cNvPr>
          <p:cNvSpPr/>
          <p:nvPr/>
        </p:nvSpPr>
        <p:spPr>
          <a:xfrm>
            <a:off x="2854026" y="5994478"/>
            <a:ext cx="5054393" cy="350239"/>
          </a:xfrm>
          <a:prstGeom prst="roundRect">
            <a:avLst/>
          </a:prstGeom>
          <a:solidFill>
            <a:srgbClr val="FFFF99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0133414-595B-78D8-6382-C564F43824EF}"/>
              </a:ext>
            </a:extLst>
          </p:cNvPr>
          <p:cNvSpPr/>
          <p:nvPr/>
        </p:nvSpPr>
        <p:spPr>
          <a:xfrm>
            <a:off x="2854026" y="2080476"/>
            <a:ext cx="5054393" cy="350239"/>
          </a:xfrm>
          <a:prstGeom prst="roundRect">
            <a:avLst/>
          </a:prstGeom>
          <a:solidFill>
            <a:srgbClr val="FFFF99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FB4D31B-6538-3E14-E955-FE934AF8BF0A}"/>
              </a:ext>
            </a:extLst>
          </p:cNvPr>
          <p:cNvSpPr/>
          <p:nvPr/>
        </p:nvSpPr>
        <p:spPr>
          <a:xfrm>
            <a:off x="2845699" y="3530454"/>
            <a:ext cx="5054393" cy="350239"/>
          </a:xfrm>
          <a:prstGeom prst="roundRect">
            <a:avLst/>
          </a:prstGeom>
          <a:solidFill>
            <a:srgbClr val="FFFF99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FA437A3-45C6-39C2-9BCD-FC9AFCA8888B}"/>
              </a:ext>
            </a:extLst>
          </p:cNvPr>
          <p:cNvSpPr/>
          <p:nvPr/>
        </p:nvSpPr>
        <p:spPr>
          <a:xfrm>
            <a:off x="2854028" y="5457733"/>
            <a:ext cx="5054393" cy="350239"/>
          </a:xfrm>
          <a:prstGeom prst="roundRect">
            <a:avLst/>
          </a:prstGeom>
          <a:solidFill>
            <a:srgbClr val="FFFF99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F47C5ED-7B95-2EE3-D861-38C12712EEBC}"/>
              </a:ext>
            </a:extLst>
          </p:cNvPr>
          <p:cNvSpPr/>
          <p:nvPr/>
        </p:nvSpPr>
        <p:spPr>
          <a:xfrm>
            <a:off x="2854027" y="2557657"/>
            <a:ext cx="5054393" cy="350239"/>
          </a:xfrm>
          <a:prstGeom prst="roundRect">
            <a:avLst/>
          </a:prstGeom>
          <a:solidFill>
            <a:srgbClr val="FFFF99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E7C114A-228D-F97D-4BA6-697EB4171663}"/>
              </a:ext>
            </a:extLst>
          </p:cNvPr>
          <p:cNvSpPr/>
          <p:nvPr/>
        </p:nvSpPr>
        <p:spPr>
          <a:xfrm>
            <a:off x="2854027" y="4485982"/>
            <a:ext cx="5054393" cy="350239"/>
          </a:xfrm>
          <a:prstGeom prst="roundRect">
            <a:avLst/>
          </a:prstGeom>
          <a:solidFill>
            <a:srgbClr val="FFFF99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7983EE-0EC4-61DC-3873-D9CF3125F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31506" y="6356350"/>
            <a:ext cx="633506" cy="365125"/>
          </a:xfrm>
        </p:spPr>
        <p:txBody>
          <a:bodyPr/>
          <a:lstStyle/>
          <a:p>
            <a:pPr>
              <a:defRPr/>
            </a:pPr>
            <a:fld id="{79978199-2AD4-436F-8D0E-D7C5979F8277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A7D8AA-6A15-5CAE-9B52-BE42F2DAA056}"/>
              </a:ext>
            </a:extLst>
          </p:cNvPr>
          <p:cNvSpPr txBox="1"/>
          <p:nvPr/>
        </p:nvSpPr>
        <p:spPr>
          <a:xfrm>
            <a:off x="2837370" y="589970"/>
            <a:ext cx="4180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tos Light" panose="020B0004020202020204" pitchFamily="34" charset="0"/>
              </a:rPr>
              <a:t>Select direct analytical technique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DE4E47-BF05-91AE-4C1A-096A0CC010D3}"/>
              </a:ext>
            </a:extLst>
          </p:cNvPr>
          <p:cNvSpPr txBox="1"/>
          <p:nvPr/>
        </p:nvSpPr>
        <p:spPr>
          <a:xfrm>
            <a:off x="2837370" y="1175847"/>
            <a:ext cx="5054393" cy="269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lnSpc>
                <a:spcPts val="1200"/>
              </a:lnSpc>
              <a:buNone/>
            </a:pPr>
            <a:r>
              <a:rPr lang="en-US" sz="1800" dirty="0">
                <a:latin typeface="Aptos Light" panose="020B0004020202020204" pitchFamily="34" charset="0"/>
              </a:rPr>
              <a:t>Integrate analytical processes and operations​</a:t>
            </a:r>
            <a:endParaRPr lang="en-US" sz="4400" i="0" dirty="0">
              <a:latin typeface="Aptos Light" panose="020B00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D28CF3-03D0-AF87-2ABF-58B64D94C5B5}"/>
              </a:ext>
            </a:extLst>
          </p:cNvPr>
          <p:cNvSpPr txBox="1"/>
          <p:nvPr/>
        </p:nvSpPr>
        <p:spPr>
          <a:xfrm>
            <a:off x="2837370" y="1661568"/>
            <a:ext cx="5054393" cy="269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lnSpc>
                <a:spcPts val="1200"/>
              </a:lnSpc>
              <a:buNone/>
            </a:pPr>
            <a:r>
              <a:rPr lang="en-US" sz="1800" dirty="0">
                <a:latin typeface="Aptos Light" panose="020B0004020202020204" pitchFamily="34" charset="0"/>
              </a:rPr>
              <a:t>Generate as little waste as possible​</a:t>
            </a:r>
            <a:endParaRPr lang="en-US" sz="4400" i="0" dirty="0">
              <a:latin typeface="Aptos Light" panose="020B00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248B72-FD46-0987-1E87-C55651DBBF14}"/>
              </a:ext>
            </a:extLst>
          </p:cNvPr>
          <p:cNvSpPr txBox="1"/>
          <p:nvPr/>
        </p:nvSpPr>
        <p:spPr>
          <a:xfrm>
            <a:off x="2837370" y="2147289"/>
            <a:ext cx="5054393" cy="269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lnSpc>
                <a:spcPts val="1200"/>
              </a:lnSpc>
              <a:buNone/>
            </a:pPr>
            <a:r>
              <a:rPr lang="en-US" sz="1800" dirty="0">
                <a:latin typeface="Aptos Light" panose="020B0004020202020204" pitchFamily="34" charset="0"/>
              </a:rPr>
              <a:t>Never waste energy​</a:t>
            </a:r>
            <a:endParaRPr lang="en-US" sz="4400" i="0" dirty="0">
              <a:latin typeface="Aptos Light" panose="020B00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8774BD-6186-417B-BDF3-C99B51D057D8}"/>
              </a:ext>
            </a:extLst>
          </p:cNvPr>
          <p:cNvSpPr txBox="1"/>
          <p:nvPr/>
        </p:nvSpPr>
        <p:spPr>
          <a:xfrm>
            <a:off x="2837370" y="2633010"/>
            <a:ext cx="5054393" cy="269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lnSpc>
                <a:spcPts val="1200"/>
              </a:lnSpc>
              <a:buNone/>
            </a:pPr>
            <a:r>
              <a:rPr lang="en-US" sz="1800" dirty="0">
                <a:latin typeface="Aptos Light" panose="020B0004020202020204" pitchFamily="34" charset="0"/>
              </a:rPr>
              <a:t>Implement automation and miniaturization​</a:t>
            </a:r>
            <a:endParaRPr lang="en-US" sz="4400" i="0" dirty="0">
              <a:latin typeface="Aptos Light" panose="020B00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6F3F2F-B1CB-BA59-7E82-3CD5E35E05F9}"/>
              </a:ext>
            </a:extLst>
          </p:cNvPr>
          <p:cNvSpPr txBox="1"/>
          <p:nvPr/>
        </p:nvSpPr>
        <p:spPr>
          <a:xfrm>
            <a:off x="2837370" y="3118731"/>
            <a:ext cx="5054393" cy="269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lnSpc>
                <a:spcPts val="1200"/>
              </a:lnSpc>
              <a:buNone/>
            </a:pPr>
            <a:r>
              <a:rPr lang="en-US" sz="1800" dirty="0">
                <a:latin typeface="Aptos Light" panose="020B0004020202020204" pitchFamily="34" charset="0"/>
              </a:rPr>
              <a:t>Favor reagents from renewable sources​</a:t>
            </a:r>
            <a:endParaRPr lang="en-US" sz="4400" i="0" dirty="0">
              <a:latin typeface="Aptos Light" panose="020B00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0A590F-DAF3-7702-13F6-43BC01CBA1BF}"/>
              </a:ext>
            </a:extLst>
          </p:cNvPr>
          <p:cNvSpPr txBox="1"/>
          <p:nvPr/>
        </p:nvSpPr>
        <p:spPr>
          <a:xfrm>
            <a:off x="2837370" y="3604452"/>
            <a:ext cx="5054393" cy="269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lnSpc>
                <a:spcPts val="1200"/>
              </a:lnSpc>
              <a:buNone/>
            </a:pPr>
            <a:r>
              <a:rPr lang="en-US" sz="1800" dirty="0">
                <a:latin typeface="Aptos Light" panose="020B0004020202020204" pitchFamily="34" charset="0"/>
              </a:rPr>
              <a:t>Increase safety for the operator​</a:t>
            </a:r>
            <a:endParaRPr lang="en-US" sz="4400" i="0" dirty="0">
              <a:latin typeface="Aptos Light" panose="020B00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1B77377-A45C-A679-644C-3234F8063A3B}"/>
              </a:ext>
            </a:extLst>
          </p:cNvPr>
          <p:cNvSpPr txBox="1"/>
          <p:nvPr/>
        </p:nvSpPr>
        <p:spPr>
          <a:xfrm>
            <a:off x="2837370" y="4090173"/>
            <a:ext cx="5054393" cy="269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lnSpc>
                <a:spcPts val="1200"/>
              </a:lnSpc>
              <a:buNone/>
            </a:pPr>
            <a:r>
              <a:rPr lang="en-US" sz="1800" dirty="0">
                <a:latin typeface="Aptos Light" panose="020B0004020202020204" pitchFamily="34" charset="0"/>
              </a:rPr>
              <a:t>Carry out in-situ measurements​</a:t>
            </a:r>
            <a:endParaRPr lang="en-US" sz="4400" i="0" dirty="0">
              <a:latin typeface="Aptos Light" panose="020B00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79566E-107B-082F-6979-40BD36EED026}"/>
              </a:ext>
            </a:extLst>
          </p:cNvPr>
          <p:cNvSpPr txBox="1"/>
          <p:nvPr/>
        </p:nvSpPr>
        <p:spPr>
          <a:xfrm>
            <a:off x="2854027" y="4575894"/>
            <a:ext cx="5054393" cy="269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lnSpc>
                <a:spcPts val="1200"/>
              </a:lnSpc>
              <a:buNone/>
            </a:pPr>
            <a:r>
              <a:rPr lang="en-US" sz="1800" dirty="0">
                <a:latin typeface="Aptos Light" panose="020B0004020202020204" pitchFamily="34" charset="0"/>
              </a:rPr>
              <a:t>Avoid derivation​</a:t>
            </a:r>
            <a:endParaRPr lang="en-US" sz="4400" i="0" dirty="0">
              <a:latin typeface="Aptos Light" panose="020B00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21FE9CE-118D-4511-6E18-CF2DBA8B3F7D}"/>
              </a:ext>
            </a:extLst>
          </p:cNvPr>
          <p:cNvSpPr txBox="1"/>
          <p:nvPr/>
        </p:nvSpPr>
        <p:spPr>
          <a:xfrm>
            <a:off x="2837370" y="5061615"/>
            <a:ext cx="5054393" cy="269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lnSpc>
                <a:spcPts val="1200"/>
              </a:lnSpc>
              <a:buNone/>
            </a:pPr>
            <a:r>
              <a:rPr lang="en-US" sz="1800" dirty="0">
                <a:latin typeface="Aptos Light" panose="020B0004020202020204" pitchFamily="34" charset="0"/>
              </a:rPr>
              <a:t>Note minimal sample number and size​</a:t>
            </a:r>
            <a:endParaRPr lang="en-US" sz="4400" i="0" dirty="0">
              <a:latin typeface="Aptos Light" panose="020B00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C025625-A7B8-0607-3F6B-5BC10DB9FAAD}"/>
              </a:ext>
            </a:extLst>
          </p:cNvPr>
          <p:cNvSpPr txBox="1"/>
          <p:nvPr/>
        </p:nvSpPr>
        <p:spPr>
          <a:xfrm>
            <a:off x="2845699" y="5547336"/>
            <a:ext cx="5054393" cy="269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lnSpc>
                <a:spcPts val="1200"/>
              </a:lnSpc>
              <a:buNone/>
            </a:pPr>
            <a:r>
              <a:rPr lang="en-US" sz="1800" dirty="0">
                <a:latin typeface="Aptos Light" panose="020B0004020202020204" pitchFamily="34" charset="0"/>
              </a:rPr>
              <a:t>Choose multi‑analyte or multi‑parameter methods​</a:t>
            </a:r>
            <a:endParaRPr lang="en-US" sz="4400" i="0" dirty="0">
              <a:latin typeface="Aptos Light" panose="020B00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50B81B9-7533-4B36-EE96-50BAE3FC6A57}"/>
              </a:ext>
            </a:extLst>
          </p:cNvPr>
          <p:cNvSpPr txBox="1"/>
          <p:nvPr/>
        </p:nvSpPr>
        <p:spPr>
          <a:xfrm>
            <a:off x="2837370" y="6033057"/>
            <a:ext cx="5054393" cy="269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lnSpc>
                <a:spcPts val="1200"/>
              </a:lnSpc>
              <a:buNone/>
            </a:pPr>
            <a:r>
              <a:rPr lang="en-US" dirty="0">
                <a:latin typeface="Aptos Light" panose="020B0004020202020204" pitchFamily="34" charset="0"/>
              </a:rPr>
              <a:t>E</a:t>
            </a:r>
            <a:r>
              <a:rPr lang="en-US" sz="1800" dirty="0">
                <a:latin typeface="Aptos Light" panose="020B0004020202020204" pitchFamily="34" charset="0"/>
              </a:rPr>
              <a:t>liminate or replace toxic reagents​</a:t>
            </a:r>
            <a:endParaRPr lang="en-US" sz="4400" i="0" dirty="0">
              <a:latin typeface="Aptos Light" panose="020B00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B4EB918-6ED3-08EE-2A03-F4B737C6BC3D}"/>
              </a:ext>
            </a:extLst>
          </p:cNvPr>
          <p:cNvSpPr txBox="1"/>
          <p:nvPr/>
        </p:nvSpPr>
        <p:spPr>
          <a:xfrm rot="16200000">
            <a:off x="-1052603" y="3290280"/>
            <a:ext cx="5762807" cy="369332"/>
          </a:xfrm>
          <a:prstGeom prst="rect">
            <a:avLst/>
          </a:prstGeom>
          <a:solidFill>
            <a:srgbClr val="2D875A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GREEN CHEMISTRY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87AFE5E-56C9-0941-8553-84F8B7977F62}"/>
              </a:ext>
            </a:extLst>
          </p:cNvPr>
          <p:cNvSpPr txBox="1"/>
          <p:nvPr/>
        </p:nvSpPr>
        <p:spPr>
          <a:xfrm rot="16200000">
            <a:off x="-683270" y="3290280"/>
            <a:ext cx="5762807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GREEN ANALYTICAL CHEMISTRY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D2FC167-2CC2-8D13-4542-690687F58C86}"/>
              </a:ext>
            </a:extLst>
          </p:cNvPr>
          <p:cNvSpPr/>
          <p:nvPr/>
        </p:nvSpPr>
        <p:spPr>
          <a:xfrm>
            <a:off x="2459708" y="609063"/>
            <a:ext cx="369333" cy="350239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 sz="2000"/>
            </a:pPr>
            <a:r>
              <a:rPr dirty="0"/>
              <a:t>S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8ABCB0-CB7D-B76E-62C7-C7315F6A806A}"/>
              </a:ext>
            </a:extLst>
          </p:cNvPr>
          <p:cNvSpPr/>
          <p:nvPr/>
        </p:nvSpPr>
        <p:spPr>
          <a:xfrm>
            <a:off x="2459708" y="1093930"/>
            <a:ext cx="369333" cy="350239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 sz="2000"/>
            </a:pPr>
            <a:r>
              <a:rPr lang="en-US" dirty="0"/>
              <a:t>I</a:t>
            </a:r>
            <a:endParaRPr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144AA107-1968-0515-34A7-62DF23FB9FB6}"/>
              </a:ext>
            </a:extLst>
          </p:cNvPr>
          <p:cNvSpPr/>
          <p:nvPr/>
        </p:nvSpPr>
        <p:spPr>
          <a:xfrm>
            <a:off x="2459708" y="1578797"/>
            <a:ext cx="369333" cy="350239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 sz="2000"/>
            </a:pPr>
            <a:r>
              <a:rPr lang="en-US" dirty="0"/>
              <a:t>G</a:t>
            </a:r>
            <a:endParaRPr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68B1FB8-7145-50C6-73D4-CA3F5A3F10E4}"/>
              </a:ext>
            </a:extLst>
          </p:cNvPr>
          <p:cNvSpPr/>
          <p:nvPr/>
        </p:nvSpPr>
        <p:spPr>
          <a:xfrm>
            <a:off x="2459708" y="2063664"/>
            <a:ext cx="369333" cy="350239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 sz="2000"/>
            </a:pPr>
            <a:r>
              <a:rPr lang="en-US" dirty="0"/>
              <a:t>N</a:t>
            </a:r>
            <a:endParaRPr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FCE2374-A25C-E3E4-52F2-F9EC82B7E4F4}"/>
              </a:ext>
            </a:extLst>
          </p:cNvPr>
          <p:cNvSpPr/>
          <p:nvPr/>
        </p:nvSpPr>
        <p:spPr>
          <a:xfrm>
            <a:off x="2459708" y="2548531"/>
            <a:ext cx="369333" cy="350239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 sz="2000"/>
            </a:pPr>
            <a:r>
              <a:rPr lang="en-US" dirty="0"/>
              <a:t>I</a:t>
            </a:r>
            <a:endParaRPr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6A44FD6-46FB-13DF-0ED1-8B3E5DB787A4}"/>
              </a:ext>
            </a:extLst>
          </p:cNvPr>
          <p:cNvSpPr/>
          <p:nvPr/>
        </p:nvSpPr>
        <p:spPr>
          <a:xfrm>
            <a:off x="2459708" y="3033398"/>
            <a:ext cx="369333" cy="350239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 sz="2000"/>
            </a:pPr>
            <a:r>
              <a:rPr lang="en-US" dirty="0"/>
              <a:t>F</a:t>
            </a:r>
            <a:endParaRPr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8AF9D7E-3535-2E77-DA10-6A74CCF2753B}"/>
              </a:ext>
            </a:extLst>
          </p:cNvPr>
          <p:cNvSpPr/>
          <p:nvPr/>
        </p:nvSpPr>
        <p:spPr>
          <a:xfrm>
            <a:off x="2459708" y="3518265"/>
            <a:ext cx="369333" cy="350239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 sz="2000"/>
            </a:pPr>
            <a:r>
              <a:rPr lang="en-US" dirty="0"/>
              <a:t>I</a:t>
            </a:r>
            <a:endParaRPr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9CBA260-C362-1C0D-EEC9-2285BA9D4671}"/>
              </a:ext>
            </a:extLst>
          </p:cNvPr>
          <p:cNvSpPr/>
          <p:nvPr/>
        </p:nvSpPr>
        <p:spPr>
          <a:xfrm>
            <a:off x="2459708" y="4003132"/>
            <a:ext cx="369333" cy="350239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 sz="2000"/>
            </a:pPr>
            <a:r>
              <a:rPr lang="en-US" dirty="0"/>
              <a:t>C</a:t>
            </a:r>
            <a:endParaRPr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F5DBE47-A207-2902-9900-6D4120E834D2}"/>
              </a:ext>
            </a:extLst>
          </p:cNvPr>
          <p:cNvSpPr/>
          <p:nvPr/>
        </p:nvSpPr>
        <p:spPr>
          <a:xfrm>
            <a:off x="2459708" y="4487999"/>
            <a:ext cx="369333" cy="350239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 sz="2000"/>
            </a:pPr>
            <a:r>
              <a:rPr lang="en-US" dirty="0"/>
              <a:t>A</a:t>
            </a:r>
            <a:endParaRPr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29D05E9F-8070-CD8A-7CFB-05AA00750C2F}"/>
              </a:ext>
            </a:extLst>
          </p:cNvPr>
          <p:cNvSpPr/>
          <p:nvPr/>
        </p:nvSpPr>
        <p:spPr>
          <a:xfrm>
            <a:off x="2459708" y="4972866"/>
            <a:ext cx="369333" cy="350239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 sz="2000"/>
            </a:pPr>
            <a:r>
              <a:rPr lang="en-US" dirty="0"/>
              <a:t>N</a:t>
            </a:r>
            <a:endParaRPr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56EBDABE-CC11-D1A5-3508-6994B43D42AE}"/>
              </a:ext>
            </a:extLst>
          </p:cNvPr>
          <p:cNvSpPr/>
          <p:nvPr/>
        </p:nvSpPr>
        <p:spPr>
          <a:xfrm>
            <a:off x="2468037" y="5457733"/>
            <a:ext cx="369333" cy="350239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 sz="2000"/>
            </a:pPr>
            <a:r>
              <a:rPr lang="en-US" dirty="0"/>
              <a:t>C</a:t>
            </a:r>
            <a:endParaRPr dirty="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2796B15-CEAC-4E19-FE86-31E62F590752}"/>
              </a:ext>
            </a:extLst>
          </p:cNvPr>
          <p:cNvSpPr/>
          <p:nvPr/>
        </p:nvSpPr>
        <p:spPr>
          <a:xfrm>
            <a:off x="2468037" y="5942603"/>
            <a:ext cx="369333" cy="350239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 sz="2000"/>
            </a:pPr>
            <a:r>
              <a:rPr lang="en-US" dirty="0"/>
              <a:t>E</a:t>
            </a:r>
            <a:endParaRPr dirty="0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45F2D1AB-D584-E37A-FB57-8A352308D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2808" y="238583"/>
            <a:ext cx="1463644" cy="1091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C9A47D5-80B4-CEE2-6CBA-51914F064290}"/>
              </a:ext>
            </a:extLst>
          </p:cNvPr>
          <p:cNvSpPr txBox="1"/>
          <p:nvPr/>
        </p:nvSpPr>
        <p:spPr>
          <a:xfrm>
            <a:off x="8563320" y="5448186"/>
            <a:ext cx="1762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UCM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E4AA03-50C2-5EFE-D324-4C5D1B73BB10}"/>
              </a:ext>
            </a:extLst>
          </p:cNvPr>
          <p:cNvSpPr txBox="1"/>
          <p:nvPr/>
        </p:nvSpPr>
        <p:spPr>
          <a:xfrm>
            <a:off x="8563320" y="3511361"/>
            <a:ext cx="1762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Online method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119FE1-BD16-3792-11C3-9C3766382675}"/>
              </a:ext>
            </a:extLst>
          </p:cNvPr>
          <p:cNvSpPr txBox="1"/>
          <p:nvPr/>
        </p:nvSpPr>
        <p:spPr>
          <a:xfrm>
            <a:off x="8563320" y="2538564"/>
            <a:ext cx="2542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Partially Automated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990993-659C-86A2-7209-EC935C9577BC}"/>
              </a:ext>
            </a:extLst>
          </p:cNvPr>
          <p:cNvSpPr txBox="1"/>
          <p:nvPr/>
        </p:nvSpPr>
        <p:spPr>
          <a:xfrm>
            <a:off x="8563320" y="2044571"/>
            <a:ext cx="2542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LC-GC-FID, no MS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F96FFDE-64BB-8933-F76B-55B861755CDD}"/>
              </a:ext>
            </a:extLst>
          </p:cNvPr>
          <p:cNvCxnSpPr/>
          <p:nvPr/>
        </p:nvCxnSpPr>
        <p:spPr>
          <a:xfrm>
            <a:off x="8102785" y="2229237"/>
            <a:ext cx="353746" cy="95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ED43348-6534-E5E9-2304-DE53EB6D0B5B}"/>
              </a:ext>
            </a:extLst>
          </p:cNvPr>
          <p:cNvCxnSpPr/>
          <p:nvPr/>
        </p:nvCxnSpPr>
        <p:spPr>
          <a:xfrm>
            <a:off x="8102785" y="2732776"/>
            <a:ext cx="353746" cy="95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714FAFA-82A6-2E4C-32A3-08D31FEF3CDF}"/>
              </a:ext>
            </a:extLst>
          </p:cNvPr>
          <p:cNvCxnSpPr/>
          <p:nvPr/>
        </p:nvCxnSpPr>
        <p:spPr>
          <a:xfrm>
            <a:off x="8081530" y="3700800"/>
            <a:ext cx="353746" cy="95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FCE7576-AE31-67B1-EE4D-E7B61643668D}"/>
              </a:ext>
            </a:extLst>
          </p:cNvPr>
          <p:cNvCxnSpPr/>
          <p:nvPr/>
        </p:nvCxnSpPr>
        <p:spPr>
          <a:xfrm>
            <a:off x="8081530" y="5650197"/>
            <a:ext cx="353746" cy="95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2718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16094-3B08-AD57-1191-910595439E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35B235-50BF-F00B-F36E-41FC8733A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B754E-F41B-414F-91C8-65A6A8698C7C}" type="slidenum">
              <a:rPr lang="en-GB" smtClean="0"/>
              <a:t>54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9D39B9-96F3-6DEC-ABFC-48A9F9BC8A23}"/>
              </a:ext>
            </a:extLst>
          </p:cNvPr>
          <p:cNvSpPr txBox="1"/>
          <p:nvPr/>
        </p:nvSpPr>
        <p:spPr>
          <a:xfrm>
            <a:off x="6446634" y="1276941"/>
            <a:ext cx="1920508" cy="40011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Aptos Serif" panose="02020604070405020304" pitchFamily="18" charset="0"/>
                <a:cs typeface="Aptos Serif" panose="02020604070405020304" pitchFamily="18" charset="0"/>
              </a:rPr>
              <a:t>LC-GC-FID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ECC41C2-30CF-8E0E-B247-0F7D58EE2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934" y="3085968"/>
            <a:ext cx="818701" cy="594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5DA88A0-4932-4FAF-C955-6E8F27937C31}"/>
              </a:ext>
            </a:extLst>
          </p:cNvPr>
          <p:cNvSpPr txBox="1"/>
          <p:nvPr/>
        </p:nvSpPr>
        <p:spPr>
          <a:xfrm>
            <a:off x="2216042" y="86972"/>
            <a:ext cx="7880928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0070C0"/>
                </a:solidFill>
                <a:latin typeface="Amasis MT Pro Medium" panose="020B0604020202020204" pitchFamily="18" charset="0"/>
                <a:cs typeface="Alef" panose="00000500000000000000" pitchFamily="2" charset="-79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D875A"/>
                </a:solidFill>
                <a:effectLst/>
                <a:uLnTx/>
                <a:uFillTx/>
                <a:latin typeface="Amasis MT Pro Medium" panose="020B0604020202020204" pitchFamily="18" charset="0"/>
                <a:ea typeface="+mn-ea"/>
                <a:cs typeface="Alef" panose="00000500000000000000" pitchFamily="2" charset="-79"/>
              </a:rPr>
              <a:t>MOSH &amp; MOAH: Analytical Determination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D875A"/>
              </a:solidFill>
              <a:effectLst/>
              <a:uLnTx/>
              <a:uFillTx/>
              <a:latin typeface="Amasis MT Pro Medium" panose="020B0604020202020204" pitchFamily="18" charset="0"/>
              <a:ea typeface="+mn-ea"/>
              <a:cs typeface="Alef" panose="00000500000000000000" pitchFamily="2" charset="-79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472638-789D-04DB-FBD3-7B2629E7BDFC}"/>
              </a:ext>
            </a:extLst>
          </p:cNvPr>
          <p:cNvSpPr txBox="1"/>
          <p:nvPr/>
        </p:nvSpPr>
        <p:spPr>
          <a:xfrm>
            <a:off x="1715334" y="1123245"/>
            <a:ext cx="2984741" cy="5847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ptos Serif" panose="02020604070405020304" pitchFamily="18" charset="0"/>
                <a:cs typeface="Aptos Serif" panose="02020604070405020304" pitchFamily="18" charset="0"/>
              </a:rPr>
              <a:t>Sample dilution (e.g., fats and oil)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FD116BB-3AB0-E03B-318F-2CE0311DCB9B}"/>
              </a:ext>
            </a:extLst>
          </p:cNvPr>
          <p:cNvCxnSpPr>
            <a:cxnSpLocks/>
          </p:cNvCxnSpPr>
          <p:nvPr/>
        </p:nvCxnSpPr>
        <p:spPr>
          <a:xfrm>
            <a:off x="4700075" y="1477188"/>
            <a:ext cx="174197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1B45D35-B21D-D5DC-DC9C-2242524D01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1474" y="1009258"/>
            <a:ext cx="885343" cy="9541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BEBF47-23EE-A3DE-1D79-8294F6299061}"/>
              </a:ext>
            </a:extLst>
          </p:cNvPr>
          <p:cNvSpPr txBox="1"/>
          <p:nvPr/>
        </p:nvSpPr>
        <p:spPr>
          <a:xfrm>
            <a:off x="1683154" y="6557216"/>
            <a:ext cx="10657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@Agree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61A6EE-763B-EF90-E0EA-2B9142120F69}"/>
              </a:ext>
            </a:extLst>
          </p:cNvPr>
          <p:cNvSpPr txBox="1"/>
          <p:nvPr/>
        </p:nvSpPr>
        <p:spPr>
          <a:xfrm>
            <a:off x="2341298" y="6580299"/>
            <a:ext cx="196965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u="none" strike="noStrike" baseline="0" dirty="0">
                <a:latin typeface="AdvOT65f8a23b.I"/>
              </a:rPr>
              <a:t>Anal. Chem. </a:t>
            </a:r>
            <a:r>
              <a:rPr lang="en-US" sz="800" b="0" i="0" u="none" strike="noStrike" baseline="0" dirty="0">
                <a:latin typeface="AdvOT46dcae81"/>
              </a:rPr>
              <a:t>2020, 92, 10076</a:t>
            </a:r>
            <a:r>
              <a:rPr lang="en-US" sz="800" b="0" i="0" u="none" strike="noStrike" baseline="0" dirty="0">
                <a:latin typeface="AdvOT8608a8d1+22"/>
              </a:rPr>
              <a:t>−</a:t>
            </a:r>
            <a:r>
              <a:rPr lang="en-US" sz="800" b="0" i="0" u="none" strike="noStrike" baseline="0" dirty="0">
                <a:latin typeface="AdvOT46dcae81"/>
              </a:rPr>
              <a:t>10082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C653DC-D94C-09AE-071E-B460ACF384F2}"/>
              </a:ext>
            </a:extLst>
          </p:cNvPr>
          <p:cNvSpPr txBox="1"/>
          <p:nvPr/>
        </p:nvSpPr>
        <p:spPr>
          <a:xfrm>
            <a:off x="9665866" y="999942"/>
            <a:ext cx="21733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1400" dirty="0"/>
              <a:t>Working range starting from </a:t>
            </a:r>
            <a:r>
              <a:rPr lang="en-US" sz="1400" b="1" dirty="0"/>
              <a:t>10 mg/kg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1400" dirty="0"/>
              <a:t>Max LC loading : </a:t>
            </a:r>
            <a:r>
              <a:rPr lang="en-US" sz="1400" b="1" dirty="0"/>
              <a:t>20 mg </a:t>
            </a:r>
            <a:r>
              <a:rPr lang="en-US" sz="1400" dirty="0"/>
              <a:t>of fat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32E6FC-C1D5-3EA1-C566-C23EFCE2F795}"/>
              </a:ext>
            </a:extLst>
          </p:cNvPr>
          <p:cNvSpPr txBox="1"/>
          <p:nvPr/>
        </p:nvSpPr>
        <p:spPr>
          <a:xfrm>
            <a:off x="9665866" y="2209061"/>
            <a:ext cx="2287457" cy="3385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ssistant" panose="020F0502020204030204" pitchFamily="2" charset="-79"/>
                <a:cs typeface="Assistant" panose="020F0502020204030204" pitchFamily="2" charset="-79"/>
              </a:rPr>
              <a:t>↑ </a:t>
            </a:r>
            <a:r>
              <a:rPr lang="en-US" sz="1600" dirty="0"/>
              <a:t>Sensitivity </a:t>
            </a:r>
            <a:r>
              <a:rPr lang="en-US" sz="1200" dirty="0"/>
              <a:t>(2 mg/kg*)</a:t>
            </a: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4058A4DE-54D0-D176-C15B-B95752CBC712}"/>
              </a:ext>
            </a:extLst>
          </p:cNvPr>
          <p:cNvSpPr/>
          <p:nvPr/>
        </p:nvSpPr>
        <p:spPr>
          <a:xfrm>
            <a:off x="10668979" y="2861561"/>
            <a:ext cx="184748" cy="256033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5C7C77-5DE3-5131-5AC7-BB6764593D2C}"/>
              </a:ext>
            </a:extLst>
          </p:cNvPr>
          <p:cNvSpPr txBox="1"/>
          <p:nvPr/>
        </p:nvSpPr>
        <p:spPr>
          <a:xfrm>
            <a:off x="6446634" y="2196487"/>
            <a:ext cx="1920508" cy="40011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Aptos Serif" panose="02020604070405020304" pitchFamily="18" charset="0"/>
                <a:cs typeface="Aptos Serif" panose="02020604070405020304" pitchFamily="18" charset="0"/>
              </a:rPr>
              <a:t>LC-GC-FID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3060F1-C82A-DF90-168D-8EB50303CDDD}"/>
              </a:ext>
            </a:extLst>
          </p:cNvPr>
          <p:cNvSpPr txBox="1"/>
          <p:nvPr/>
        </p:nvSpPr>
        <p:spPr>
          <a:xfrm>
            <a:off x="1715334" y="2196487"/>
            <a:ext cx="2984741" cy="3385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ptos Serif" panose="02020604070405020304" pitchFamily="18" charset="0"/>
                <a:cs typeface="Aptos Serif" panose="02020604070405020304" pitchFamily="18" charset="0"/>
              </a:rPr>
              <a:t>EXTRACTION/ENRICHMENT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7196E26-300F-72AB-26FF-44BD62773A41}"/>
              </a:ext>
            </a:extLst>
          </p:cNvPr>
          <p:cNvCxnSpPr>
            <a:cxnSpLocks/>
          </p:cNvCxnSpPr>
          <p:nvPr/>
        </p:nvCxnSpPr>
        <p:spPr>
          <a:xfrm>
            <a:off x="4700075" y="2396734"/>
            <a:ext cx="174197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797E1673-FD65-2B09-2388-895EBD3D1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681" y="2472515"/>
            <a:ext cx="818701" cy="594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 descr="A colorful circle with numbers&#10;&#10;AI-generated content may be incorrect.">
            <a:extLst>
              <a:ext uri="{FF2B5EF4-FFF2-40B4-BE49-F238E27FC236}">
                <a16:creationId xmlns:a16="http://schemas.microsoft.com/office/drawing/2014/main" id="{0768DD6B-D80E-9164-06CB-1177668B6E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1473" y="1962422"/>
            <a:ext cx="885343" cy="95645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341D993-1E3B-7327-A2FB-11E45EF45649}"/>
              </a:ext>
            </a:extLst>
          </p:cNvPr>
          <p:cNvSpPr txBox="1"/>
          <p:nvPr/>
        </p:nvSpPr>
        <p:spPr>
          <a:xfrm>
            <a:off x="10045396" y="2576828"/>
            <a:ext cx="178378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u="none" strike="noStrike" baseline="0" dirty="0">
                <a:latin typeface="Charis SIL"/>
              </a:rPr>
              <a:t>*Depends on the initial content of fat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97202D-D9FC-5F0C-8883-0D9AFCE5B6DE}"/>
              </a:ext>
            </a:extLst>
          </p:cNvPr>
          <p:cNvSpPr txBox="1"/>
          <p:nvPr/>
        </p:nvSpPr>
        <p:spPr>
          <a:xfrm>
            <a:off x="1710884" y="3253456"/>
            <a:ext cx="2155848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ptos Serif" panose="02020604070405020304" pitchFamily="18" charset="0"/>
                <a:cs typeface="Aptos Serif" panose="02020604070405020304" pitchFamily="18" charset="0"/>
              </a:rPr>
              <a:t>EXTRACTION/SAPONIFICATION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3A1A96-4EC3-4943-9A8F-60F0EA409570}"/>
              </a:ext>
            </a:extLst>
          </p:cNvPr>
          <p:cNvSpPr txBox="1"/>
          <p:nvPr/>
        </p:nvSpPr>
        <p:spPr>
          <a:xfrm>
            <a:off x="4327581" y="3330400"/>
            <a:ext cx="1920509" cy="3385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Aptos Serif" panose="02020604070405020304" pitchFamily="18" charset="0"/>
                <a:cs typeface="Aptos Serif" panose="02020604070405020304" pitchFamily="18" charset="0"/>
              </a:rPr>
              <a:t>PURIFICATION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5D1F634-67CE-6CD2-36AC-14CA56109493}"/>
              </a:ext>
            </a:extLst>
          </p:cNvPr>
          <p:cNvSpPr txBox="1"/>
          <p:nvPr/>
        </p:nvSpPr>
        <p:spPr>
          <a:xfrm>
            <a:off x="6442184" y="3299622"/>
            <a:ext cx="1920508" cy="40011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Aptos Serif" panose="02020604070405020304" pitchFamily="18" charset="0"/>
                <a:cs typeface="Aptos Serif" panose="02020604070405020304" pitchFamily="18" charset="0"/>
              </a:rPr>
              <a:t>LC-GC-FID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49E5DBC-98C1-FFBC-6D2F-8165E5B0BCAF}"/>
              </a:ext>
            </a:extLst>
          </p:cNvPr>
          <p:cNvCxnSpPr>
            <a:cxnSpLocks/>
            <a:stCxn id="23" idx="3"/>
            <a:endCxn id="24" idx="1"/>
          </p:cNvCxnSpPr>
          <p:nvPr/>
        </p:nvCxnSpPr>
        <p:spPr>
          <a:xfrm>
            <a:off x="6248090" y="3499677"/>
            <a:ext cx="194094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612FC9A-D063-BDF8-FACB-B2715586F968}"/>
              </a:ext>
            </a:extLst>
          </p:cNvPr>
          <p:cNvCxnSpPr>
            <a:cxnSpLocks/>
            <a:endCxn id="23" idx="1"/>
          </p:cNvCxnSpPr>
          <p:nvPr/>
        </p:nvCxnSpPr>
        <p:spPr>
          <a:xfrm>
            <a:off x="3866732" y="3484288"/>
            <a:ext cx="460849" cy="1538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7" name="Picture 46" descr="A circle with numbers and numbers&#10;&#10;AI-generated content may be incorrect.">
            <a:extLst>
              <a:ext uri="{FF2B5EF4-FFF2-40B4-BE49-F238E27FC236}">
                <a16:creationId xmlns:a16="http://schemas.microsoft.com/office/drawing/2014/main" id="{88D51B03-76E2-D03D-D2C3-DFC980D1AB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2808" y="3060998"/>
            <a:ext cx="839558" cy="90254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95ECFBE-294F-37D6-A541-7D070ACF9D4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753" t="8211" r="9566" b="16252"/>
          <a:stretch/>
        </p:blipFill>
        <p:spPr>
          <a:xfrm>
            <a:off x="8325270" y="2913645"/>
            <a:ext cx="400110" cy="40011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8227E775-5610-0886-C9AA-72D9B0C46341}"/>
              </a:ext>
            </a:extLst>
          </p:cNvPr>
          <p:cNvSpPr txBox="1"/>
          <p:nvPr/>
        </p:nvSpPr>
        <p:spPr>
          <a:xfrm>
            <a:off x="9709541" y="3263059"/>
            <a:ext cx="2287457" cy="5847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ssistant" panose="020F0502020204030204" pitchFamily="2" charset="-79"/>
                <a:cs typeface="Assistant" panose="020F0502020204030204" pitchFamily="2" charset="-79"/>
              </a:rPr>
              <a:t>≈ </a:t>
            </a:r>
            <a:r>
              <a:rPr lang="en-US" sz="1600" dirty="0"/>
              <a:t>Sensitivity </a:t>
            </a:r>
          </a:p>
          <a:p>
            <a:pPr algn="ctr"/>
            <a:r>
              <a:rPr lang="en-US" sz="1600" dirty="0">
                <a:latin typeface="Assistant" panose="020F0502020204030204" pitchFamily="2" charset="-79"/>
                <a:cs typeface="Assistant" panose="020F0502020204030204" pitchFamily="2" charset="-79"/>
              </a:rPr>
              <a:t>≈ ↑↓ </a:t>
            </a:r>
            <a:r>
              <a:rPr lang="en-US" sz="1600" dirty="0"/>
              <a:t>Accuracy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85E1AD10-7560-8F50-F916-CAB494BC5AB2}"/>
              </a:ext>
            </a:extLst>
          </p:cNvPr>
          <p:cNvSpPr/>
          <p:nvPr/>
        </p:nvSpPr>
        <p:spPr>
          <a:xfrm>
            <a:off x="10668522" y="1962422"/>
            <a:ext cx="184748" cy="256033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C1289C-BB3E-C409-89DD-6765F33BF154}"/>
              </a:ext>
            </a:extLst>
          </p:cNvPr>
          <p:cNvSpPr txBox="1"/>
          <p:nvPr/>
        </p:nvSpPr>
        <p:spPr>
          <a:xfrm>
            <a:off x="1710884" y="4416764"/>
            <a:ext cx="2155848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ptos Serif" panose="02020604070405020304" pitchFamily="18" charset="0"/>
                <a:cs typeface="Aptos Serif" panose="02020604070405020304" pitchFamily="18" charset="0"/>
              </a:rPr>
              <a:t>EXTRACTION/SAPONIFICATION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75262D-1F70-2FB2-1776-F01DABA79336}"/>
              </a:ext>
            </a:extLst>
          </p:cNvPr>
          <p:cNvSpPr txBox="1"/>
          <p:nvPr/>
        </p:nvSpPr>
        <p:spPr>
          <a:xfrm>
            <a:off x="4327581" y="4493708"/>
            <a:ext cx="1920509" cy="3385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ptos Serif" panose="02020604070405020304" pitchFamily="18" charset="0"/>
                <a:cs typeface="Aptos Serif" panose="02020604070405020304" pitchFamily="18" charset="0"/>
              </a:rPr>
              <a:t>PURIFICATION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A5BA5CA-7673-820D-DD19-570578E1C21E}"/>
              </a:ext>
            </a:extLst>
          </p:cNvPr>
          <p:cNvSpPr txBox="1"/>
          <p:nvPr/>
        </p:nvSpPr>
        <p:spPr>
          <a:xfrm>
            <a:off x="6442183" y="4462930"/>
            <a:ext cx="2033449" cy="40011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ptos Serif" panose="02020604070405020304" pitchFamily="18" charset="0"/>
                <a:cs typeface="Aptos Serif" panose="02020604070405020304" pitchFamily="18" charset="0"/>
              </a:rPr>
              <a:t>LC-GC×GC-FID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A180654-C26D-4499-01C8-78D760BDB89A}"/>
              </a:ext>
            </a:extLst>
          </p:cNvPr>
          <p:cNvCxnSpPr>
            <a:cxnSpLocks/>
            <a:stCxn id="7" idx="3"/>
            <a:endCxn id="22" idx="1"/>
          </p:cNvCxnSpPr>
          <p:nvPr/>
        </p:nvCxnSpPr>
        <p:spPr>
          <a:xfrm>
            <a:off x="6248090" y="4662985"/>
            <a:ext cx="19409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34B1D01-051C-5840-C9E8-B1AFE8C8F3F3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3866732" y="4647596"/>
            <a:ext cx="460849" cy="1538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9" name="Picture 28" descr="A circle with numbers and numbers&#10;&#10;AI-generated content may be incorrect.">
            <a:extLst>
              <a:ext uri="{FF2B5EF4-FFF2-40B4-BE49-F238E27FC236}">
                <a16:creationId xmlns:a16="http://schemas.microsoft.com/office/drawing/2014/main" id="{B8889D9C-4F7F-AE98-8123-3ADAC30AB0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2808" y="4224306"/>
            <a:ext cx="839558" cy="90254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59D9C16-5E50-81AC-2450-084C425AEC9E}"/>
              </a:ext>
            </a:extLst>
          </p:cNvPr>
          <p:cNvSpPr txBox="1"/>
          <p:nvPr/>
        </p:nvSpPr>
        <p:spPr>
          <a:xfrm>
            <a:off x="9709541" y="4257385"/>
            <a:ext cx="2287457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ssistant" panose="020F0502020204030204" pitchFamily="2" charset="-79"/>
                <a:cs typeface="Assistant" panose="020F0502020204030204" pitchFamily="2" charset="-79"/>
              </a:rPr>
              <a:t>↑ </a:t>
            </a:r>
            <a:r>
              <a:rPr lang="en-US" sz="1600" dirty="0"/>
              <a:t>Sensitivity </a:t>
            </a:r>
          </a:p>
          <a:p>
            <a:pPr algn="ctr"/>
            <a:r>
              <a:rPr lang="en-US" sz="1600" dirty="0">
                <a:latin typeface="Assistant" panose="020F0502020204030204" pitchFamily="2" charset="-79"/>
                <a:cs typeface="Assistant" panose="020F0502020204030204" pitchFamily="2" charset="-79"/>
              </a:rPr>
              <a:t> ↑ </a:t>
            </a:r>
            <a:r>
              <a:rPr lang="en-US" sz="1600" dirty="0"/>
              <a:t>Accuracy</a:t>
            </a:r>
          </a:p>
          <a:p>
            <a:pPr algn="ctr"/>
            <a:r>
              <a:rPr lang="en-US" sz="1600" dirty="0">
                <a:latin typeface="Assistant" panose="020F0502020204030204" pitchFamily="2" charset="-79"/>
                <a:cs typeface="Assistant" panose="020F0502020204030204" pitchFamily="2" charset="-79"/>
              </a:rPr>
              <a:t>↑ information</a:t>
            </a:r>
            <a:endParaRPr lang="en-US" sz="1600" dirty="0"/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id="{31F71249-8CF4-F4D6-5F6F-F29BDBBDC595}"/>
              </a:ext>
            </a:extLst>
          </p:cNvPr>
          <p:cNvSpPr/>
          <p:nvPr/>
        </p:nvSpPr>
        <p:spPr>
          <a:xfrm>
            <a:off x="10668521" y="3974102"/>
            <a:ext cx="184748" cy="256033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63B081A-4ECE-FC77-39AA-170A5DDC6ED5}"/>
              </a:ext>
            </a:extLst>
          </p:cNvPr>
          <p:cNvSpPr txBox="1"/>
          <p:nvPr/>
        </p:nvSpPr>
        <p:spPr>
          <a:xfrm>
            <a:off x="1710884" y="5651528"/>
            <a:ext cx="2155848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ptos Serif" panose="02020604070405020304" pitchFamily="18" charset="0"/>
                <a:cs typeface="Aptos Serif" panose="02020604070405020304" pitchFamily="18" charset="0"/>
              </a:rPr>
              <a:t>EXTRACTION/SAPONIFICATION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AEFE7B4-06AB-F4C3-31A4-22AA5A031C13}"/>
              </a:ext>
            </a:extLst>
          </p:cNvPr>
          <p:cNvSpPr txBox="1"/>
          <p:nvPr/>
        </p:nvSpPr>
        <p:spPr>
          <a:xfrm>
            <a:off x="4214643" y="5728472"/>
            <a:ext cx="2033448" cy="3385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ptos Serif" panose="02020604070405020304" pitchFamily="18" charset="0"/>
                <a:cs typeface="Aptos Serif" panose="02020604070405020304" pitchFamily="18" charset="0"/>
              </a:rPr>
              <a:t>LC-PURIFICATION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36F44A3-0844-23DF-599B-149A1C1E9AB4}"/>
              </a:ext>
            </a:extLst>
          </p:cNvPr>
          <p:cNvSpPr txBox="1"/>
          <p:nvPr/>
        </p:nvSpPr>
        <p:spPr>
          <a:xfrm>
            <a:off x="6442183" y="5697694"/>
            <a:ext cx="2033449" cy="40011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ptos Serif" panose="02020604070405020304" pitchFamily="18" charset="0"/>
                <a:cs typeface="Aptos Serif" panose="02020604070405020304" pitchFamily="18" charset="0"/>
              </a:rPr>
              <a:t>LC-GC×GC-FID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5976E80-8496-0B09-F5E6-C5AC3DB1F290}"/>
              </a:ext>
            </a:extLst>
          </p:cNvPr>
          <p:cNvCxnSpPr>
            <a:cxnSpLocks/>
            <a:stCxn id="37" idx="3"/>
            <a:endCxn id="38" idx="1"/>
          </p:cNvCxnSpPr>
          <p:nvPr/>
        </p:nvCxnSpPr>
        <p:spPr>
          <a:xfrm>
            <a:off x="6248091" y="5897749"/>
            <a:ext cx="19409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6A297D1-FF88-B29B-7646-129E65E099C9}"/>
              </a:ext>
            </a:extLst>
          </p:cNvPr>
          <p:cNvCxnSpPr>
            <a:cxnSpLocks/>
            <a:endCxn id="37" idx="1"/>
          </p:cNvCxnSpPr>
          <p:nvPr/>
        </p:nvCxnSpPr>
        <p:spPr>
          <a:xfrm>
            <a:off x="3866732" y="5882360"/>
            <a:ext cx="347911" cy="1538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1D4B8E6E-24F4-A14B-537E-3C2852B07531}"/>
              </a:ext>
            </a:extLst>
          </p:cNvPr>
          <p:cNvSpPr txBox="1"/>
          <p:nvPr/>
        </p:nvSpPr>
        <p:spPr>
          <a:xfrm>
            <a:off x="9665866" y="5516407"/>
            <a:ext cx="2287457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ssistant" panose="020F0502020204030204" pitchFamily="2" charset="-79"/>
                <a:cs typeface="Assistant" panose="020F0502020204030204" pitchFamily="2" charset="-79"/>
              </a:rPr>
              <a:t>↑ </a:t>
            </a:r>
            <a:r>
              <a:rPr lang="en-US" sz="1600" dirty="0"/>
              <a:t>Sensitivity </a:t>
            </a:r>
          </a:p>
          <a:p>
            <a:pPr algn="ctr"/>
            <a:r>
              <a:rPr lang="en-US" sz="1600" dirty="0">
                <a:latin typeface="Assistant" panose="020F0502020204030204" pitchFamily="2" charset="-79"/>
                <a:cs typeface="Assistant" panose="020F0502020204030204" pitchFamily="2" charset="-79"/>
              </a:rPr>
              <a:t> ↑ ↑ </a:t>
            </a:r>
            <a:r>
              <a:rPr lang="en-US" sz="1600" dirty="0"/>
              <a:t>Accuracy</a:t>
            </a:r>
          </a:p>
          <a:p>
            <a:pPr algn="ctr"/>
            <a:r>
              <a:rPr lang="en-US" sz="1600" dirty="0">
                <a:latin typeface="Assistant" panose="020F0502020204030204" pitchFamily="2" charset="-79"/>
                <a:cs typeface="Assistant" panose="020F0502020204030204" pitchFamily="2" charset="-79"/>
              </a:rPr>
              <a:t>↑ information</a:t>
            </a:r>
            <a:endParaRPr lang="en-US" sz="1600" dirty="0"/>
          </a:p>
        </p:txBody>
      </p:sp>
      <p:sp>
        <p:nvSpPr>
          <p:cNvPr id="43" name="Arrow: Down 42">
            <a:extLst>
              <a:ext uri="{FF2B5EF4-FFF2-40B4-BE49-F238E27FC236}">
                <a16:creationId xmlns:a16="http://schemas.microsoft.com/office/drawing/2014/main" id="{5B80A1D1-7880-DE09-C8F4-C081E6CDB84F}"/>
              </a:ext>
            </a:extLst>
          </p:cNvPr>
          <p:cNvSpPr/>
          <p:nvPr/>
        </p:nvSpPr>
        <p:spPr>
          <a:xfrm>
            <a:off x="10668521" y="5157671"/>
            <a:ext cx="184748" cy="256033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 descr="A colorful circle with numbers&#10;&#10;AI-generated content may be incorrect.">
            <a:extLst>
              <a:ext uri="{FF2B5EF4-FFF2-40B4-BE49-F238E27FC236}">
                <a16:creationId xmlns:a16="http://schemas.microsoft.com/office/drawing/2014/main" id="{AAAC5744-668D-00DD-C1FE-A177497C1E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75631" y="5292418"/>
            <a:ext cx="1230827" cy="13199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86979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FD057C-31D5-D98B-0F11-5127F9E815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44B0D717-C367-0A47-29FA-E8C73EBC3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3270" y="1000277"/>
            <a:ext cx="1103237" cy="82250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3161F78-90A7-62B7-CC6B-3D7B0A7D108C}"/>
              </a:ext>
            </a:extLst>
          </p:cNvPr>
          <p:cNvSpPr txBox="1"/>
          <p:nvPr/>
        </p:nvSpPr>
        <p:spPr>
          <a:xfrm>
            <a:off x="2967228" y="79060"/>
            <a:ext cx="6257544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CONCLUSION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BE0905-D9B4-D043-1F91-60A2D082C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B754E-F41B-414F-91C8-65A6A8698C7C}" type="slidenum">
              <a:rPr lang="en-GB" smtClean="0"/>
              <a:t>55</a:t>
            </a:fld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BE2D0DE-97E0-0E51-60EF-CAF4BD9564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3110" y="3295761"/>
            <a:ext cx="2311452" cy="12947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D60BFB1-4122-2B37-22E8-CF449D7D41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9618" y="3306611"/>
            <a:ext cx="2301823" cy="12947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08C7286-117B-37C5-D349-945B854F1D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Edges smoothness="1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7634" y="3306612"/>
            <a:ext cx="2301823" cy="12947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61F18674-2C89-3ECE-C581-483FA287C3DC}"/>
              </a:ext>
            </a:extLst>
          </p:cNvPr>
          <p:cNvSpPr/>
          <p:nvPr/>
        </p:nvSpPr>
        <p:spPr>
          <a:xfrm>
            <a:off x="4483663" y="3649113"/>
            <a:ext cx="571153" cy="457200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</a:schemeClr>
              </a:gs>
              <a:gs pos="5900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BE2F55-0811-AB06-22B1-801A0CDCDB78}"/>
              </a:ext>
            </a:extLst>
          </p:cNvPr>
          <p:cNvSpPr txBox="1"/>
          <p:nvPr/>
        </p:nvSpPr>
        <p:spPr>
          <a:xfrm>
            <a:off x="2216042" y="86972"/>
            <a:ext cx="7880928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0070C0"/>
                </a:solidFill>
                <a:latin typeface="Amasis MT Pro Medium" panose="020B0604020202020204" pitchFamily="18" charset="0"/>
                <a:cs typeface="Alef" panose="00000500000000000000" pitchFamily="2" charset="-79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D875A"/>
                </a:solidFill>
                <a:effectLst/>
                <a:uLnTx/>
                <a:uFillTx/>
                <a:latin typeface="Amasis MT Pro Medium" panose="020B0604020202020204" pitchFamily="18" charset="0"/>
                <a:ea typeface="+mn-ea"/>
                <a:cs typeface="Alef" panose="00000500000000000000" pitchFamily="2" charset="-79"/>
              </a:rPr>
              <a:t>MOSH &amp; MOAH: How green are we?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D875A"/>
              </a:solidFill>
              <a:effectLst/>
              <a:uLnTx/>
              <a:uFillTx/>
              <a:latin typeface="Amasis MT Pro Medium" panose="020B0604020202020204" pitchFamily="18" charset="0"/>
              <a:ea typeface="+mn-ea"/>
              <a:cs typeface="Alef" panose="00000500000000000000" pitchFamily="2" charset="-79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30F50EA-EDAF-4F86-1D10-503B87EAC1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95455" y="1405190"/>
            <a:ext cx="885343" cy="954107"/>
          </a:xfrm>
          <a:prstGeom prst="rect">
            <a:avLst/>
          </a:prstGeom>
        </p:spPr>
      </p:pic>
      <p:pic>
        <p:nvPicPr>
          <p:cNvPr id="14" name="Picture 13" descr="A colorful circle with numbers&#10;&#10;AI-generated content may be incorrect.">
            <a:extLst>
              <a:ext uri="{FF2B5EF4-FFF2-40B4-BE49-F238E27FC236}">
                <a16:creationId xmlns:a16="http://schemas.microsoft.com/office/drawing/2014/main" id="{F8488C71-537F-B339-1EFE-859A46EC33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54816" y="1446321"/>
            <a:ext cx="850121" cy="918401"/>
          </a:xfrm>
          <a:prstGeom prst="rect">
            <a:avLst/>
          </a:prstGeom>
        </p:spPr>
      </p:pic>
      <p:pic>
        <p:nvPicPr>
          <p:cNvPr id="15" name="Picture 14" descr="A circle with numbers and numbers&#10;&#10;AI-generated content may be incorrect.">
            <a:extLst>
              <a:ext uri="{FF2B5EF4-FFF2-40B4-BE49-F238E27FC236}">
                <a16:creationId xmlns:a16="http://schemas.microsoft.com/office/drawing/2014/main" id="{4669320C-1342-B412-2A07-5F3533A58D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06978" y="1456753"/>
            <a:ext cx="839558" cy="902544"/>
          </a:xfrm>
          <a:prstGeom prst="rect">
            <a:avLst/>
          </a:prstGeom>
        </p:spPr>
      </p:pic>
      <p:pic>
        <p:nvPicPr>
          <p:cNvPr id="16" name="Picture 15" descr="A circle with numbers and numbers&#10;&#10;AI-generated content may be incorrect.">
            <a:extLst>
              <a:ext uri="{FF2B5EF4-FFF2-40B4-BE49-F238E27FC236}">
                <a16:creationId xmlns:a16="http://schemas.microsoft.com/office/drawing/2014/main" id="{DECE7795-CB02-5F15-500E-E71A7C8C05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42141" y="1456753"/>
            <a:ext cx="839558" cy="902544"/>
          </a:xfrm>
          <a:prstGeom prst="rect">
            <a:avLst/>
          </a:prstGeom>
        </p:spPr>
      </p:pic>
      <p:pic>
        <p:nvPicPr>
          <p:cNvPr id="17" name="Picture 16" descr="A colorful circle with numbers&#10;&#10;AI-generated content may be incorrect.">
            <a:extLst>
              <a:ext uri="{FF2B5EF4-FFF2-40B4-BE49-F238E27FC236}">
                <a16:creationId xmlns:a16="http://schemas.microsoft.com/office/drawing/2014/main" id="{A2198602-ACC5-1230-1A30-BD843A7551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28274" y="1245567"/>
            <a:ext cx="1230827" cy="1319907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D8E0DFDF-6D81-2A7A-ABE2-029C25532E0D}"/>
              </a:ext>
            </a:extLst>
          </p:cNvPr>
          <p:cNvSpPr/>
          <p:nvPr/>
        </p:nvSpPr>
        <p:spPr>
          <a:xfrm>
            <a:off x="4110874" y="803114"/>
            <a:ext cx="4631765" cy="457200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</a:schemeClr>
              </a:gs>
              <a:gs pos="59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/>
              </a:gs>
            </a:gsLst>
            <a:lin ang="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Analytical evolution</a:t>
            </a:r>
            <a:endParaRPr lang="en-BE" dirty="0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0B87C8FB-39DA-AA73-E3FB-45B3CC26B8AA}"/>
              </a:ext>
            </a:extLst>
          </p:cNvPr>
          <p:cNvSpPr/>
          <p:nvPr/>
        </p:nvSpPr>
        <p:spPr>
          <a:xfrm>
            <a:off x="3343912" y="2493979"/>
            <a:ext cx="6165690" cy="672525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Sensitivity ; Accuracy ; </a:t>
            </a:r>
            <a:r>
              <a:rPr lang="en-US" sz="1600" dirty="0">
                <a:latin typeface="Assistant" panose="020F0502020204030204" pitchFamily="2" charset="-79"/>
                <a:cs typeface="Assistant" panose="020F0502020204030204" pitchFamily="2" charset="-79"/>
              </a:rPr>
              <a:t>information</a:t>
            </a:r>
            <a:endParaRPr lang="en-US" sz="1600" dirty="0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5D78A032-2526-FB59-B8F1-1A966F9A1E44}"/>
              </a:ext>
            </a:extLst>
          </p:cNvPr>
          <p:cNvSpPr/>
          <p:nvPr/>
        </p:nvSpPr>
        <p:spPr>
          <a:xfrm>
            <a:off x="7781699" y="3649113"/>
            <a:ext cx="571153" cy="457200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</a:schemeClr>
              </a:gs>
              <a:gs pos="5900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FABB8BA-906F-D519-2B00-A9134EA3407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34352" y="4908346"/>
            <a:ext cx="1924749" cy="127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157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22" grpId="0" animBg="1"/>
      <p:bldP spid="2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94E1C5F-1FE4-96FB-5125-5D040C84B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2EB87-EEA7-42C4-9455-F5A0F36F29EC}" type="slidenum">
              <a:rPr lang="it-IT" smtClean="0"/>
              <a:t>56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44C152F-072C-F8C3-CC27-84793E12A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300" y="0"/>
            <a:ext cx="5143500" cy="6858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1AD40EE-868E-2734-60F6-6C31BB452A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450" y="-1"/>
            <a:ext cx="5143500" cy="6858000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2CB5D64C-9F40-9750-4EC0-B896EDA7E16B}"/>
              </a:ext>
            </a:extLst>
          </p:cNvPr>
          <p:cNvSpPr/>
          <p:nvPr/>
        </p:nvSpPr>
        <p:spPr>
          <a:xfrm>
            <a:off x="1828800" y="0"/>
            <a:ext cx="8582526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https://www.extech2026.uliege.be/cms/c_20456371/en/extech-2026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604569B1-2D43-DBB3-9433-53B7171C9B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841" y="1816056"/>
            <a:ext cx="8044319" cy="2664928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81F60B1-0C88-60E9-612E-9437B9CF58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6616" y="410145"/>
            <a:ext cx="5257800" cy="62955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BE" sz="8000" b="1" dirty="0"/>
              <a:t>JOIN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F133721-0AA4-266A-F2BB-3B8DDE26C4C5}"/>
              </a:ext>
            </a:extLst>
          </p:cNvPr>
          <p:cNvSpPr txBox="1"/>
          <p:nvPr/>
        </p:nvSpPr>
        <p:spPr>
          <a:xfrm>
            <a:off x="2042516" y="3238334"/>
            <a:ext cx="80443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i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6-9 JULY 2026 </a:t>
            </a:r>
          </a:p>
          <a:p>
            <a:r>
              <a:rPr lang="it-IT" sz="3200" i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GEMBLOUX AGRO-BIO TECH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EF51651-6B0C-0501-A4F2-386345AEA081}"/>
              </a:ext>
            </a:extLst>
          </p:cNvPr>
          <p:cNvSpPr txBox="1">
            <a:spLocks/>
          </p:cNvSpPr>
          <p:nvPr/>
        </p:nvSpPr>
        <p:spPr>
          <a:xfrm>
            <a:off x="2215301" y="4821622"/>
            <a:ext cx="7934184" cy="8927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BE" sz="4400" b="1" dirty="0"/>
              <a:t>BECAUSE SCIENCE IS THE KEY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4B2B0E91-3AC9-1905-8BAE-CC94D3F5DE9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" t="20365" r="-1120" b="29693"/>
          <a:stretch>
            <a:fillRect/>
          </a:stretch>
        </p:blipFill>
        <p:spPr>
          <a:xfrm>
            <a:off x="8156640" y="6005787"/>
            <a:ext cx="2206560" cy="715689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C770B5EF-BB30-A64A-785D-4B6D4C7B2D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167" y="6033703"/>
            <a:ext cx="1832319" cy="6452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DEB480-7C3D-E942-D885-7BCD0658D46D}"/>
              </a:ext>
            </a:extLst>
          </p:cNvPr>
          <p:cNvSpPr txBox="1"/>
          <p:nvPr/>
        </p:nvSpPr>
        <p:spPr>
          <a:xfrm>
            <a:off x="3986422" y="6033703"/>
            <a:ext cx="42191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BE" sz="2000" dirty="0"/>
              <a:t>https://www.extech2026.uliege.be</a:t>
            </a:r>
          </a:p>
        </p:txBody>
      </p:sp>
    </p:spTree>
    <p:extLst>
      <p:ext uri="{BB962C8B-B14F-4D97-AF65-F5344CB8AC3E}">
        <p14:creationId xmlns:p14="http://schemas.microsoft.com/office/powerpoint/2010/main" val="33448325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79A189-79D6-C8D9-3A5F-BB1F62C21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41989-D1C6-41C8-964E-010E76D044F2}" type="slidenum">
              <a:rPr lang="fr-BE" smtClean="0"/>
              <a:t>57</a:t>
            </a:fld>
            <a:endParaRPr lang="fr-BE"/>
          </a:p>
        </p:txBody>
      </p:sp>
      <p:pic>
        <p:nvPicPr>
          <p:cNvPr id="3" name="Picture 2" descr="SHIMADZU CORPORATION">
            <a:extLst>
              <a:ext uri="{FF2B5EF4-FFF2-40B4-BE49-F238E27FC236}">
                <a16:creationId xmlns:a16="http://schemas.microsoft.com/office/drawing/2014/main" id="{E6C8A2A3-7F3A-EDC2-ED41-3F5F25C5A9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81959" y="5599195"/>
            <a:ext cx="2346652" cy="52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Markes International opens new Chinese subsidiary in Shanghai ...">
            <a:extLst>
              <a:ext uri="{FF2B5EF4-FFF2-40B4-BE49-F238E27FC236}">
                <a16:creationId xmlns:a16="http://schemas.microsoft.com/office/drawing/2014/main" id="{3F5C3F37-93CE-75B2-BC2C-8ED551C238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21526" y="4362790"/>
            <a:ext cx="1383523" cy="44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DAA4B6-117A-6702-8327-AACBA6D891E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0177" y="6074260"/>
            <a:ext cx="1085156" cy="2761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482973-450A-CFA6-33D1-31FACE8E7D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3761" y="4811962"/>
            <a:ext cx="818271" cy="4495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CB66C4-359C-5E66-A333-B7309E20DBC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6770" y="5976190"/>
            <a:ext cx="748279" cy="4723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AD99AE-745C-8A0F-389A-B6B52E196C0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0585" y="4495709"/>
            <a:ext cx="1336705" cy="5279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12F4DA-AD07-6B83-B07B-42FDCE276C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65565" y="4374563"/>
            <a:ext cx="1812589" cy="449521"/>
          </a:xfrm>
          <a:prstGeom prst="rect">
            <a:avLst/>
          </a:prstGeom>
        </p:spPr>
      </p:pic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0D66A82-0F49-18C7-1FE5-DAB628B54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707" y="1559474"/>
            <a:ext cx="2966787" cy="2225090"/>
          </a:xfrm>
          <a:prstGeom prst="round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Nessuna descrizione disponibile.">
            <a:extLst>
              <a:ext uri="{FF2B5EF4-FFF2-40B4-BE49-F238E27FC236}">
                <a16:creationId xmlns:a16="http://schemas.microsoft.com/office/drawing/2014/main" id="{22A99157-2518-DE8E-B4A6-066288DDD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grayscl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23573" r="2" b="3"/>
          <a:stretch/>
        </p:blipFill>
        <p:spPr bwMode="auto">
          <a:xfrm>
            <a:off x="5397769" y="4650382"/>
            <a:ext cx="2734129" cy="1561967"/>
          </a:xfrm>
          <a:prstGeom prst="round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20CF3217-48FB-DF32-DE7B-AA2718CE24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948" y="5195796"/>
            <a:ext cx="1356780" cy="5361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F3ECA4-C5C5-E988-17A6-898AE579119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21374" y="5261484"/>
            <a:ext cx="1356780" cy="427386"/>
          </a:xfrm>
          <a:prstGeom prst="rect">
            <a:avLst/>
          </a:prstGeom>
        </p:spPr>
      </p:pic>
      <p:sp>
        <p:nvSpPr>
          <p:cNvPr id="15" name="CuadroTexto 31">
            <a:extLst>
              <a:ext uri="{FF2B5EF4-FFF2-40B4-BE49-F238E27FC236}">
                <a16:creationId xmlns:a16="http://schemas.microsoft.com/office/drawing/2014/main" id="{80144B7C-A541-1749-888F-FD27363F3099}"/>
              </a:ext>
            </a:extLst>
          </p:cNvPr>
          <p:cNvSpPr txBox="1"/>
          <p:nvPr/>
        </p:nvSpPr>
        <p:spPr>
          <a:xfrm>
            <a:off x="5335714" y="1328642"/>
            <a:ext cx="25113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badi" panose="020B0604020104020204" pitchFamily="34" charset="0"/>
              </a:rPr>
              <a:t>Research team</a:t>
            </a:r>
          </a:p>
        </p:txBody>
      </p:sp>
      <p:sp>
        <p:nvSpPr>
          <p:cNvPr id="16" name="CasellaDiTesto 7">
            <a:extLst>
              <a:ext uri="{FF2B5EF4-FFF2-40B4-BE49-F238E27FC236}">
                <a16:creationId xmlns:a16="http://schemas.microsoft.com/office/drawing/2014/main" id="{892221D8-A9CF-C7FF-BD5E-75911A3321EA}"/>
              </a:ext>
            </a:extLst>
          </p:cNvPr>
          <p:cNvSpPr txBox="1"/>
          <p:nvPr/>
        </p:nvSpPr>
        <p:spPr>
          <a:xfrm>
            <a:off x="4943800" y="1865710"/>
            <a:ext cx="32951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 Light" panose="020B0303020204020204" pitchFamily="34" charset="0"/>
                <a:ea typeface="+mn-ea"/>
                <a:cs typeface="+mn-cs"/>
              </a:rPr>
              <a:t>Giorgia Purcaro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 Light" panose="020B0303020204020204" pitchFamily="34" charset="0"/>
                <a:ea typeface="+mn-ea"/>
                <a:cs typeface="+mn-cs"/>
              </a:rPr>
              <a:t>Sophie Vancraenenbroeck</a:t>
            </a:r>
          </a:p>
          <a:p>
            <a:pPr lvl="0" algn="ctr">
              <a:defRPr/>
            </a:pPr>
            <a:r>
              <a:rPr lang="it-IT" b="1" u="sng" dirty="0">
                <a:solidFill>
                  <a:prstClr val="black"/>
                </a:solidFill>
                <a:latin typeface="Corbel Light" panose="020B0303020204020204" pitchFamily="34" charset="0"/>
              </a:rPr>
              <a:t>Aleksandra Gorska</a:t>
            </a:r>
          </a:p>
          <a:p>
            <a:pPr lvl="0" algn="ctr">
              <a:defRPr/>
            </a:pPr>
            <a:r>
              <a:rPr lang="it-IT" b="1" u="sng" dirty="0">
                <a:solidFill>
                  <a:prstClr val="black"/>
                </a:solidFill>
                <a:latin typeface="Corbel Light" panose="020B0303020204020204" pitchFamily="34" charset="0"/>
              </a:rPr>
              <a:t>Damien Pierret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 Light" panose="020B0303020204020204" pitchFamily="34" charset="0"/>
                <a:ea typeface="+mn-ea"/>
                <a:cs typeface="+mn-cs"/>
              </a:rPr>
              <a:t>Damien Eggermont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u="sng" dirty="0">
                <a:solidFill>
                  <a:prstClr val="black"/>
                </a:solidFill>
                <a:latin typeface="Corbel Light" panose="020B0303020204020204" pitchFamily="34" charset="0"/>
              </a:rPr>
              <a:t>Carlo Bellinghieri</a:t>
            </a:r>
          </a:p>
          <a:p>
            <a:pPr algn="ctr">
              <a:defRPr/>
            </a:pPr>
            <a:r>
              <a:rPr lang="it-IT" dirty="0">
                <a:solidFill>
                  <a:prstClr val="black"/>
                </a:solidFill>
                <a:latin typeface="Corbel Light" panose="020B0303020204020204" pitchFamily="34" charset="0"/>
              </a:rPr>
              <a:t>Donatella Ferrara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 Light" panose="020B0303020204020204" pitchFamily="34" charset="0"/>
                <a:ea typeface="+mn-ea"/>
                <a:cs typeface="+mn-cs"/>
              </a:rPr>
              <a:t>Nicola Ruin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7BF28A4-0041-A85C-A981-4A90FBB5D53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432" y="-4941"/>
            <a:ext cx="2259612" cy="7119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1E8C34E-4019-4DC2-0926-62C2FDE351D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81959" y="83486"/>
            <a:ext cx="1835331" cy="644061"/>
          </a:xfrm>
          <a:prstGeom prst="rect">
            <a:avLst/>
          </a:prstGeom>
        </p:spPr>
      </p:pic>
      <p:pic>
        <p:nvPicPr>
          <p:cNvPr id="20" name="Picture 19" descr="A logo for a science company&#10;&#10;Description automatically generated">
            <a:extLst>
              <a:ext uri="{FF2B5EF4-FFF2-40B4-BE49-F238E27FC236}">
                <a16:creationId xmlns:a16="http://schemas.microsoft.com/office/drawing/2014/main" id="{FAEF68E6-1583-8DF1-B8A1-B4A49D94C9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28" b="25836"/>
          <a:stretch/>
        </p:blipFill>
        <p:spPr>
          <a:xfrm>
            <a:off x="9479131" y="-10347"/>
            <a:ext cx="2453843" cy="920102"/>
          </a:xfrm>
          <a:prstGeom prst="rect">
            <a:avLst/>
          </a:prstGeom>
        </p:spPr>
      </p:pic>
      <p:pic>
        <p:nvPicPr>
          <p:cNvPr id="21" name="Picture 20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B22E5914-CEFE-63C7-AE43-EF4495411B8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8" t="20142" r="15240"/>
          <a:stretch>
            <a:fillRect/>
          </a:stretch>
        </p:blipFill>
        <p:spPr>
          <a:xfrm>
            <a:off x="8500012" y="1512681"/>
            <a:ext cx="3389162" cy="2225090"/>
          </a:xfrm>
          <a:prstGeom prst="round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D0E9CB6-03EE-C2C6-CC03-71D1052663C0}"/>
              </a:ext>
            </a:extLst>
          </p:cNvPr>
          <p:cNvSpPr txBox="1"/>
          <p:nvPr/>
        </p:nvSpPr>
        <p:spPr>
          <a:xfrm>
            <a:off x="3311550" y="719626"/>
            <a:ext cx="5957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 Light" panose="020B0303020204020204" pitchFamily="34" charset="0"/>
              </a:defRPr>
            </a:lvl1pPr>
          </a:lstStyle>
          <a:p>
            <a:r>
              <a:rPr lang="en-US" sz="3200" dirty="0">
                <a:solidFill>
                  <a:schemeClr val="accent1"/>
                </a:solidFill>
              </a:rPr>
              <a:t>Thank you for the attention</a:t>
            </a:r>
          </a:p>
        </p:txBody>
      </p:sp>
    </p:spTree>
    <p:extLst>
      <p:ext uri="{BB962C8B-B14F-4D97-AF65-F5344CB8AC3E}">
        <p14:creationId xmlns:p14="http://schemas.microsoft.com/office/powerpoint/2010/main" val="31775056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D6E8F6-6864-726A-E497-20E72E8110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C1F3B1-0B12-0273-A6D3-C2341C32B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31506" y="6356350"/>
            <a:ext cx="633506" cy="365125"/>
          </a:xfrm>
        </p:spPr>
        <p:txBody>
          <a:bodyPr/>
          <a:lstStyle/>
          <a:p>
            <a:pPr>
              <a:defRPr/>
            </a:pPr>
            <a:fld id="{79978199-2AD4-436F-8D0E-D7C5979F827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FEDE14-86A3-5FFB-EC5A-9D84E9CE178E}"/>
              </a:ext>
            </a:extLst>
          </p:cNvPr>
          <p:cNvSpPr txBox="1"/>
          <p:nvPr/>
        </p:nvSpPr>
        <p:spPr>
          <a:xfrm>
            <a:off x="1454331" y="78114"/>
            <a:ext cx="9723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2D875A"/>
                </a:solidFill>
              </a:rPr>
              <a:t>MINERAL OIL HYDROCARBONS (MOH)</a:t>
            </a:r>
            <a:endParaRPr lang="en-US" sz="2800" b="1" dirty="0">
              <a:solidFill>
                <a:srgbClr val="2D875A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0B01A31-7851-D9F4-E583-A448EA378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2499" y="1060210"/>
            <a:ext cx="2285674" cy="12856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CA355EF-36CA-4AF0-B5FA-13956EC38645}"/>
              </a:ext>
            </a:extLst>
          </p:cNvPr>
          <p:cNvSpPr/>
          <p:nvPr/>
        </p:nvSpPr>
        <p:spPr>
          <a:xfrm>
            <a:off x="3298371" y="1476103"/>
            <a:ext cx="6172200" cy="46046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74BA09-378A-DE85-874E-46A2F53F23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439"/>
          <a:stretch>
            <a:fillRect/>
          </a:stretch>
        </p:blipFill>
        <p:spPr>
          <a:xfrm>
            <a:off x="3427094" y="1637742"/>
            <a:ext cx="5841322" cy="20265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39740F-A559-AE17-5A62-FE91DAA7BA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7093" y="4023359"/>
            <a:ext cx="5841323" cy="14630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09A69A-9387-2AC4-A259-78A0E08DDD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9830" y="702201"/>
            <a:ext cx="2272200" cy="15120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274855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8DA537-0AC9-6F61-591D-81B97DB3D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22118B03-737B-8DDC-7FA6-3C1BBC835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978199-2AD4-436F-8D0E-D7C5979F827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903F94-E2C1-78C6-2FCF-DE29D3D9C11C}"/>
              </a:ext>
            </a:extLst>
          </p:cNvPr>
          <p:cNvSpPr txBox="1"/>
          <p:nvPr/>
        </p:nvSpPr>
        <p:spPr>
          <a:xfrm>
            <a:off x="2216042" y="86972"/>
            <a:ext cx="7880928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0070C0"/>
                </a:solidFill>
                <a:latin typeface="Amasis MT Pro Medium" panose="020B0604020202020204" pitchFamily="18" charset="0"/>
                <a:cs typeface="Alef" panose="00000500000000000000" pitchFamily="2" charset="-79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D875A"/>
                </a:solidFill>
                <a:effectLst/>
                <a:uLnTx/>
                <a:uFillTx/>
                <a:latin typeface="Amasis MT Pro Medium" panose="020B0604020202020204" pitchFamily="18" charset="0"/>
                <a:ea typeface="+mn-ea"/>
                <a:cs typeface="Alef" panose="00000500000000000000" pitchFamily="2" charset="-79"/>
              </a:rPr>
              <a:t>MOSH &amp; MOAH: STATE-OF-THE ART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D875A"/>
              </a:solidFill>
              <a:effectLst/>
              <a:uLnTx/>
              <a:uFillTx/>
              <a:latin typeface="Amasis MT Pro Medium" panose="020B0604020202020204" pitchFamily="18" charset="0"/>
              <a:ea typeface="+mn-ea"/>
              <a:cs typeface="Alef" panose="00000500000000000000" pitchFamily="2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D7B7A1-7DD0-6372-90DB-358CF59605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68" b="4050"/>
          <a:stretch/>
        </p:blipFill>
        <p:spPr>
          <a:xfrm>
            <a:off x="2058815" y="1255586"/>
            <a:ext cx="4253594" cy="2008197"/>
          </a:xfrm>
          <a:prstGeom prst="rect">
            <a:avLst/>
          </a:prstGeom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F4EB7E-72C7-C091-0B2F-0933F5D54CF4}"/>
              </a:ext>
            </a:extLst>
          </p:cNvPr>
          <p:cNvSpPr txBox="1"/>
          <p:nvPr/>
        </p:nvSpPr>
        <p:spPr>
          <a:xfrm>
            <a:off x="3486096" y="781893"/>
            <a:ext cx="1399032" cy="646331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guet Script" panose="020B0604020202020204" pitchFamily="2" charset="0"/>
                <a:ea typeface="+mn-ea"/>
                <a:cs typeface="Arial" charset="0"/>
              </a:rPr>
              <a:t>2012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guet Script" panose="020B0604020202020204" pitchFamily="2" charset="0"/>
              <a:ea typeface="+mn-ea"/>
              <a:cs typeface="Arial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CC2192-B3D3-3822-9849-7DF52B9874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6036"/>
          <a:stretch/>
        </p:blipFill>
        <p:spPr>
          <a:xfrm>
            <a:off x="6888480" y="1244924"/>
            <a:ext cx="4397607" cy="1937213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A916F66-8A65-B167-B1CC-22AF38D4B7B5}"/>
              </a:ext>
            </a:extLst>
          </p:cNvPr>
          <p:cNvSpPr txBox="1"/>
          <p:nvPr/>
        </p:nvSpPr>
        <p:spPr>
          <a:xfrm>
            <a:off x="8362735" y="752454"/>
            <a:ext cx="1373358" cy="646331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guet Script" panose="020B0604020202020204" pitchFamily="2" charset="0"/>
                <a:ea typeface="+mn-ea"/>
                <a:cs typeface="Arial" charset="0"/>
              </a:rPr>
              <a:t>2023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guet Script" panose="020B0604020202020204" pitchFamily="2" charset="0"/>
              <a:ea typeface="+mn-ea"/>
              <a:cs typeface="Arial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D7E1C5-B306-343F-E900-DDA1EB359A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3521" y="701963"/>
            <a:ext cx="2483143" cy="6538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0CF1FDF-34CB-B720-912F-F507E2ABFC33}"/>
              </a:ext>
            </a:extLst>
          </p:cNvPr>
          <p:cNvSpPr txBox="1"/>
          <p:nvPr/>
        </p:nvSpPr>
        <p:spPr>
          <a:xfrm>
            <a:off x="1625999" y="4130405"/>
            <a:ext cx="103673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Generation of further data for the refinement of the risk assessment is needed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C32ADF-A01F-5520-D93C-8113CAE89B1D}"/>
              </a:ext>
            </a:extLst>
          </p:cNvPr>
          <p:cNvSpPr txBox="1"/>
          <p:nvPr/>
        </p:nvSpPr>
        <p:spPr>
          <a:xfrm>
            <a:off x="3241964" y="3594218"/>
            <a:ext cx="1351515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MOSH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8F30F9-F29C-7E85-8FD1-D292158D53E4}"/>
              </a:ext>
            </a:extLst>
          </p:cNvPr>
          <p:cNvSpPr txBox="1"/>
          <p:nvPr/>
        </p:nvSpPr>
        <p:spPr>
          <a:xfrm>
            <a:off x="8411525" y="3560312"/>
            <a:ext cx="1351515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MOAH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DBF91C-37BC-C6DD-D2B0-0823B1D62347}"/>
              </a:ext>
            </a:extLst>
          </p:cNvPr>
          <p:cNvSpPr txBox="1"/>
          <p:nvPr/>
        </p:nvSpPr>
        <p:spPr>
          <a:xfrm>
            <a:off x="2058815" y="4795878"/>
            <a:ext cx="42535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8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Generally considered of</a:t>
            </a:r>
            <a:r>
              <a:rPr kumimoji="0" lang="en-GB" sz="18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 </a:t>
            </a: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no concern</a:t>
            </a:r>
            <a:r>
              <a:rPr kumimoji="0" lang="en-GB" sz="18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 at the concentration found.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065455-D660-2519-D904-878F16FC33D3}"/>
              </a:ext>
            </a:extLst>
          </p:cNvPr>
          <p:cNvSpPr txBox="1"/>
          <p:nvPr/>
        </p:nvSpPr>
        <p:spPr>
          <a:xfrm>
            <a:off x="6797745" y="4854853"/>
            <a:ext cx="5451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800" b="1" i="0" u="none" strike="noStrike" baseline="0" dirty="0">
                <a:latin typeface="AdvTT62f2e734"/>
              </a:rPr>
              <a:t>genotoxicity </a:t>
            </a:r>
            <a:r>
              <a:rPr lang="en-US" sz="1800" b="0" i="0" u="none" strike="noStrike" baseline="0" dirty="0">
                <a:latin typeface="AdvTT62f2e734"/>
              </a:rPr>
              <a:t>of </a:t>
            </a:r>
            <a:r>
              <a:rPr lang="en-US" sz="1800" b="1" i="0" u="none" strike="noStrike" baseline="0" dirty="0">
                <a:latin typeface="AdvTT62f2e734"/>
              </a:rPr>
              <a:t>MOAH with ≥3 aromatic rings</a:t>
            </a:r>
            <a:endParaRPr lang="en-BE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9435B9-AF82-EB43-E7C6-A9C89A6A09F1}"/>
              </a:ext>
            </a:extLst>
          </p:cNvPr>
          <p:cNvSpPr txBox="1"/>
          <p:nvPr/>
        </p:nvSpPr>
        <p:spPr>
          <a:xfrm>
            <a:off x="6797745" y="5188563"/>
            <a:ext cx="55276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800" b="0" i="0" u="none" strike="noStrike" baseline="0" dirty="0">
                <a:latin typeface="AdvTT62f2e734"/>
              </a:rPr>
              <a:t>in the absence of reliable toxicity data, the dietary exposure to </a:t>
            </a:r>
            <a:r>
              <a:rPr lang="en-US" sz="1800" b="1" i="0" u="none" strike="noStrike" baseline="0" dirty="0">
                <a:latin typeface="AdvTT62f2e734"/>
              </a:rPr>
              <a:t>1</a:t>
            </a:r>
            <a:r>
              <a:rPr lang="en-US" sz="1800" b="1" i="0" u="none" strike="noStrike" baseline="0" dirty="0">
                <a:latin typeface="AdvOTb0c9bf5d+20"/>
              </a:rPr>
              <a:t>–</a:t>
            </a:r>
            <a:r>
              <a:rPr lang="en-US" sz="1800" b="1" i="0" u="none" strike="noStrike" baseline="0" dirty="0">
                <a:latin typeface="AdvTT62f2e734"/>
              </a:rPr>
              <a:t>2 ring MOAH might raise a concern</a:t>
            </a:r>
            <a:endParaRPr lang="en-BE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9BB481-6A2C-75C9-D36E-E3B9040D67C9}"/>
              </a:ext>
            </a:extLst>
          </p:cNvPr>
          <p:cNvSpPr txBox="1"/>
          <p:nvPr/>
        </p:nvSpPr>
        <p:spPr>
          <a:xfrm>
            <a:off x="1882443" y="4696945"/>
            <a:ext cx="10012074" cy="1523494"/>
          </a:xfrm>
          <a:prstGeom prst="rect">
            <a:avLst/>
          </a:prstGeom>
          <a:gradFill flip="none" rotWithShape="1">
            <a:gsLst>
              <a:gs pos="36000">
                <a:srgbClr val="FFFAEB"/>
              </a:gs>
              <a:gs pos="0">
                <a:schemeClr val="accent6">
                  <a:lumMod val="40000"/>
                  <a:lumOff val="60000"/>
                </a:schemeClr>
              </a:gs>
              <a:gs pos="100000">
                <a:schemeClr val="accent4">
                  <a:lumMod val="40000"/>
                  <a:lumOff val="60000"/>
                </a:schemeClr>
              </a:gs>
              <a:gs pos="72000">
                <a:srgbClr val="FFFAEB"/>
              </a:gs>
            </a:gsLst>
            <a:lin ang="108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85750" marR="0" lvl="0" indent="-285750" algn="ctr" fontAlgn="base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 kumimoji="0" sz="3200" b="1" i="0" u="sng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defRPr>
            </a:lvl1pPr>
          </a:lstStyle>
          <a:p>
            <a:r>
              <a:rPr lang="en-GB" u="none" dirty="0"/>
              <a:t>Improvement of analytical methodology </a:t>
            </a:r>
          </a:p>
          <a:p>
            <a:pPr marL="0" indent="0">
              <a:buNone/>
            </a:pPr>
            <a:r>
              <a:rPr lang="en-GB" sz="2800" b="0" u="none" dirty="0"/>
              <a:t>for better characterisation of MOSH&amp;MOAH and </a:t>
            </a:r>
            <a:r>
              <a:rPr lang="en-GB" sz="2800" u="none" dirty="0"/>
              <a:t>consistency in </a:t>
            </a:r>
            <a:r>
              <a:rPr lang="en-US" sz="2800" u="none" dirty="0"/>
              <a:t>reporting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79491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712D8D-4BFE-3DB3-0BE5-2AD7265428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Image result for strong link">
            <a:extLst>
              <a:ext uri="{FF2B5EF4-FFF2-40B4-BE49-F238E27FC236}">
                <a16:creationId xmlns:a16="http://schemas.microsoft.com/office/drawing/2014/main" id="{2381A71F-F61B-717F-4137-2ED054B77BC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sellaDiTesto 16">
            <a:extLst>
              <a:ext uri="{FF2B5EF4-FFF2-40B4-BE49-F238E27FC236}">
                <a16:creationId xmlns:a16="http://schemas.microsoft.com/office/drawing/2014/main" id="{80DA7259-BD94-E967-E99C-8E2E661427D2}"/>
              </a:ext>
            </a:extLst>
          </p:cNvPr>
          <p:cNvSpPr txBox="1"/>
          <p:nvPr/>
        </p:nvSpPr>
        <p:spPr>
          <a:xfrm>
            <a:off x="2384660" y="6201514"/>
            <a:ext cx="8392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>
              <a:defRPr/>
            </a:pPr>
            <a:r>
              <a:rPr lang="it-IT" sz="1800" dirty="0">
                <a:solidFill>
                  <a:srgbClr val="FF0000"/>
                </a:solidFill>
                <a:cs typeface="Times New Roman" panose="02020603050405020304" pitchFamily="18" charset="0"/>
              </a:rPr>
              <a:t>Complex applications </a:t>
            </a:r>
            <a:r>
              <a:rPr lang="it-IT" sz="1800" dirty="0">
                <a:solidFill>
                  <a:prstClr val="black"/>
                </a:solidFill>
                <a:cs typeface="Times New Roman" panose="02020603050405020304" pitchFamily="18" charset="0"/>
              </a:rPr>
              <a:t>↔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Advanced Routine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E94874-A5FE-D066-11C1-DC009E2F5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413203"/>
            <a:ext cx="2166938" cy="132885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C911AA3C-FC78-7DCA-DEA8-170390FD4472}"/>
              </a:ext>
            </a:extLst>
          </p:cNvPr>
          <p:cNvSpPr/>
          <p:nvPr/>
        </p:nvSpPr>
        <p:spPr>
          <a:xfrm>
            <a:off x="2763044" y="1291599"/>
            <a:ext cx="3526453" cy="1001643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68B53A-2644-34DD-798C-1988BF5D8875}"/>
              </a:ext>
            </a:extLst>
          </p:cNvPr>
          <p:cNvSpPr txBox="1"/>
          <p:nvPr/>
        </p:nvSpPr>
        <p:spPr>
          <a:xfrm>
            <a:off x="2826144" y="1549201"/>
            <a:ext cx="3330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MOH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35E3C8B-A738-3B2C-96D0-D09B6516B124}"/>
              </a:ext>
            </a:extLst>
          </p:cNvPr>
          <p:cNvSpPr/>
          <p:nvPr/>
        </p:nvSpPr>
        <p:spPr>
          <a:xfrm>
            <a:off x="7699512" y="1889133"/>
            <a:ext cx="3809559" cy="1001643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1A224B6-7094-0B9F-54DF-58096EDD342F}"/>
              </a:ext>
            </a:extLst>
          </p:cNvPr>
          <p:cNvSpPr txBox="1"/>
          <p:nvPr/>
        </p:nvSpPr>
        <p:spPr>
          <a:xfrm>
            <a:off x="8583131" y="2124539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LC-GC-FID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03343A-CF9B-59E9-B894-68D1FC6BEDAC}"/>
              </a:ext>
            </a:extLst>
          </p:cNvPr>
          <p:cNvSpPr txBox="1"/>
          <p:nvPr/>
        </p:nvSpPr>
        <p:spPr>
          <a:xfrm>
            <a:off x="2216042" y="86972"/>
            <a:ext cx="7880928" cy="95410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0070C0"/>
                </a:solidFill>
                <a:latin typeface="Amasis MT Pro Medium" panose="020B0604020202020204" pitchFamily="18" charset="0"/>
                <a:cs typeface="Alef" panose="00000500000000000000" pitchFamily="2" charset="-79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D875A"/>
                </a:solidFill>
                <a:effectLst/>
                <a:uLnTx/>
                <a:uFillTx/>
                <a:latin typeface="Amasis MT Pro Medium" panose="020B0604020202020204" pitchFamily="18" charset="0"/>
                <a:ea typeface="+mn-ea"/>
                <a:cs typeface="Alef" panose="00000500000000000000" pitchFamily="2" charset="-79"/>
              </a:rPr>
              <a:t>MOSH &amp; MOAH: Analytical Determination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D875A"/>
                </a:solidFill>
                <a:effectLst/>
                <a:uLnTx/>
                <a:uFillTx/>
                <a:latin typeface="Amasis MT Pro Medium" panose="020B0604020202020204" pitchFamily="18" charset="0"/>
                <a:ea typeface="+mn-ea"/>
                <a:cs typeface="Alef" panose="00000500000000000000" pitchFamily="2" charset="-79"/>
              </a:rPr>
              <a:t>Historical perspective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D875A"/>
              </a:solidFill>
              <a:effectLst/>
              <a:uLnTx/>
              <a:uFillTx/>
              <a:latin typeface="Amasis MT Pro Medium" panose="020B0604020202020204" pitchFamily="18" charset="0"/>
              <a:ea typeface="+mn-ea"/>
              <a:cs typeface="Alef" panose="00000500000000000000" pitchFamily="2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4FE6FA-309C-1C95-D493-A844EAB159B4}"/>
              </a:ext>
            </a:extLst>
          </p:cNvPr>
          <p:cNvSpPr txBox="1"/>
          <p:nvPr/>
        </p:nvSpPr>
        <p:spPr>
          <a:xfrm>
            <a:off x="1752722" y="2476241"/>
            <a:ext cx="816118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accent5">
                    <a:lumMod val="50000"/>
                  </a:schemeClr>
                </a:solidFill>
              </a:rPr>
              <a:t>1989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068678-AB6E-0C1D-9766-F34F0E237A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473"/>
          <a:stretch/>
        </p:blipFill>
        <p:spPr>
          <a:xfrm>
            <a:off x="1984375" y="2926095"/>
            <a:ext cx="4024539" cy="7891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189AF9-D725-9331-780B-4D70CE9681BD}"/>
              </a:ext>
            </a:extLst>
          </p:cNvPr>
          <p:cNvSpPr txBox="1"/>
          <p:nvPr/>
        </p:nvSpPr>
        <p:spPr>
          <a:xfrm>
            <a:off x="11295933" y="2772206"/>
            <a:ext cx="784637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1984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C987DA88-7ADF-E408-52FC-E1E5B50F1E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0251" r="17888" b="10920"/>
          <a:stretch/>
        </p:blipFill>
        <p:spPr>
          <a:xfrm>
            <a:off x="7605849" y="3545068"/>
            <a:ext cx="3331722" cy="279880"/>
          </a:xfrm>
          <a:prstGeom prst="rect">
            <a:avLst/>
          </a:prstGeom>
        </p:spPr>
      </p:pic>
      <p:pic>
        <p:nvPicPr>
          <p:cNvPr id="11" name="Immagine 1">
            <a:extLst>
              <a:ext uri="{FF2B5EF4-FFF2-40B4-BE49-F238E27FC236}">
                <a16:creationId xmlns:a16="http://schemas.microsoft.com/office/drawing/2014/main" id="{5756F435-7115-F5A0-61AA-3037501717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3831" t="35862" r="3831" b="42336"/>
          <a:stretch/>
        </p:blipFill>
        <p:spPr>
          <a:xfrm>
            <a:off x="7311693" y="3160320"/>
            <a:ext cx="4817170" cy="38474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BB2B2C4-8682-6CB1-2228-AE89150099C3}"/>
              </a:ext>
            </a:extLst>
          </p:cNvPr>
          <p:cNvSpPr/>
          <p:nvPr/>
        </p:nvSpPr>
        <p:spPr>
          <a:xfrm>
            <a:off x="8894497" y="2909558"/>
            <a:ext cx="210185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>
                <a:latin typeface="AdvOT1ef757c0"/>
              </a:rPr>
              <a:t>J </a:t>
            </a:r>
            <a:r>
              <a:rPr lang="en-GB" sz="1100" dirty="0" err="1">
                <a:latin typeface="AdvOT1ef757c0"/>
              </a:rPr>
              <a:t>Chromatogr</a:t>
            </a:r>
            <a:r>
              <a:rPr lang="en-GB" sz="1100" dirty="0">
                <a:latin typeface="AdvOT1ef757c0"/>
              </a:rPr>
              <a:t>.</a:t>
            </a:r>
            <a:r>
              <a:rPr lang="en-GB" sz="1100" b="1" dirty="0">
                <a:latin typeface="AdvOT1ef757c0"/>
              </a:rPr>
              <a:t> 1984 </a:t>
            </a:r>
            <a:r>
              <a:rPr lang="en-GB" sz="1100" dirty="0">
                <a:latin typeface="AdvOT1ef757c0"/>
              </a:rPr>
              <a:t>295:55-61</a:t>
            </a:r>
            <a:endParaRPr lang="en-GB" sz="1100" dirty="0"/>
          </a:p>
        </p:txBody>
      </p:sp>
      <p:pic>
        <p:nvPicPr>
          <p:cNvPr id="14" name="Immagine 8">
            <a:extLst>
              <a:ext uri="{FF2B5EF4-FFF2-40B4-BE49-F238E27FC236}">
                <a16:creationId xmlns:a16="http://schemas.microsoft.com/office/drawing/2014/main" id="{F828BAED-0D5B-D5C9-9762-115FF66A0F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4092" t="-6104" r="29242" b="12162"/>
          <a:stretch>
            <a:fillRect/>
          </a:stretch>
        </p:blipFill>
        <p:spPr>
          <a:xfrm>
            <a:off x="8403545" y="4200489"/>
            <a:ext cx="1942734" cy="16254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D6DB628-C101-AAE1-5E74-65563782535C}"/>
              </a:ext>
            </a:extLst>
          </p:cNvPr>
          <p:cNvSpPr/>
          <p:nvPr/>
        </p:nvSpPr>
        <p:spPr>
          <a:xfrm>
            <a:off x="2637437" y="2605551"/>
            <a:ext cx="298190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>
                <a:latin typeface="AdvOT1ef757c0"/>
              </a:rPr>
              <a:t>J High </a:t>
            </a:r>
            <a:r>
              <a:rPr lang="en-GB" sz="1100" dirty="0" err="1">
                <a:latin typeface="AdvOT1ef757c0"/>
              </a:rPr>
              <a:t>Resol</a:t>
            </a:r>
            <a:r>
              <a:rPr lang="en-GB" sz="1100" dirty="0">
                <a:latin typeface="AdvOT1ef757c0"/>
              </a:rPr>
              <a:t> </a:t>
            </a:r>
            <a:r>
              <a:rPr lang="en-GB" sz="1100" dirty="0" err="1">
                <a:latin typeface="AdvOT1ef757c0"/>
              </a:rPr>
              <a:t>Chromatogr</a:t>
            </a:r>
            <a:r>
              <a:rPr lang="en-GB" sz="1100" dirty="0">
                <a:latin typeface="AdvOT1ef757c0"/>
              </a:rPr>
              <a:t>.</a:t>
            </a:r>
            <a:r>
              <a:rPr lang="en-GB" sz="1100" b="1" dirty="0">
                <a:latin typeface="AdvOT1ef757c0"/>
              </a:rPr>
              <a:t> 1989 </a:t>
            </a:r>
            <a:r>
              <a:rPr lang="en-GB" sz="1100" dirty="0">
                <a:latin typeface="AdvOT1ef757c0"/>
              </a:rPr>
              <a:t>12:591</a:t>
            </a:r>
            <a:r>
              <a:rPr lang="en-GB" sz="1100" dirty="0">
                <a:latin typeface="AdvOT1ef757c0+20"/>
              </a:rPr>
              <a:t>–</a:t>
            </a:r>
            <a:r>
              <a:rPr lang="en-GB" sz="1100" dirty="0">
                <a:latin typeface="AdvOT1ef757c0"/>
              </a:rPr>
              <a:t>598.</a:t>
            </a:r>
            <a:endParaRPr lang="en-GB" sz="11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C61DF37-E9C5-A3D5-D756-1A9F8AE0090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1055" t="-1343" r="-1055" b="-1343"/>
          <a:stretch>
            <a:fillRect/>
          </a:stretch>
        </p:blipFill>
        <p:spPr>
          <a:xfrm>
            <a:off x="2160781" y="3824948"/>
            <a:ext cx="3828119" cy="2347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616402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652">
        <p159:morph option="byObject"/>
      </p:transition>
    </mc:Choice>
    <mc:Fallback xmlns="">
      <p:transition spd="slow" advTm="20652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92973"/>
          <a:stretch/>
        </p:blipFill>
        <p:spPr>
          <a:xfrm>
            <a:off x="1847135" y="6092090"/>
            <a:ext cx="5350565" cy="2904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65685" b="90354"/>
          <a:stretch/>
        </p:blipFill>
        <p:spPr>
          <a:xfrm>
            <a:off x="2068767" y="1066451"/>
            <a:ext cx="1830371" cy="182829"/>
          </a:xfrm>
          <a:prstGeom prst="rect">
            <a:avLst/>
          </a:prstGeom>
        </p:spPr>
      </p:pic>
      <p:pic>
        <p:nvPicPr>
          <p:cNvPr id="37890" name="Picture 2" descr="https://ars.els-cdn.com/content/image/1-s2.0-S0021967312008448-gr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025" y="899527"/>
            <a:ext cx="4048697" cy="266700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93764" y="3616407"/>
            <a:ext cx="5350565" cy="3008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dirty="0"/>
              <a:t>+ </a:t>
            </a:r>
            <a:r>
              <a:rPr lang="en-GB" sz="1600" dirty="0"/>
              <a:t>C11, C13 and </a:t>
            </a:r>
            <a:r>
              <a:rPr lang="en-GB" sz="1600" dirty="0" err="1"/>
              <a:t>CyCy</a:t>
            </a:r>
            <a:r>
              <a:rPr lang="en-GB" sz="1600" dirty="0"/>
              <a:t> </a:t>
            </a:r>
            <a:r>
              <a:rPr lang="en-GB" sz="1100" dirty="0"/>
              <a:t>(</a:t>
            </a:r>
            <a:r>
              <a:rPr lang="en-GB" sz="1100" dirty="0" err="1"/>
              <a:t>cyclohexylcyclohexane</a:t>
            </a:r>
            <a:r>
              <a:rPr lang="en-GB" sz="1100" dirty="0"/>
              <a:t>)</a:t>
            </a:r>
          </a:p>
          <a:p>
            <a:pPr>
              <a:lnSpc>
                <a:spcPct val="150000"/>
              </a:lnSpc>
            </a:pPr>
            <a:r>
              <a:rPr lang="en-GB" sz="1600" dirty="0"/>
              <a:t>	C11/</a:t>
            </a:r>
            <a:r>
              <a:rPr lang="en-GB" sz="1600" dirty="0" err="1"/>
              <a:t>CyCy</a:t>
            </a:r>
            <a:r>
              <a:rPr lang="en-GB" sz="1600" dirty="0"/>
              <a:t>         </a:t>
            </a:r>
            <a:r>
              <a:rPr lang="en-GB" sz="1600" dirty="0">
                <a:solidFill>
                  <a:schemeClr val="accent5">
                    <a:lumMod val="50000"/>
                  </a:schemeClr>
                </a:solidFill>
              </a:rPr>
              <a:t>loss of volatiles</a:t>
            </a:r>
          </a:p>
          <a:p>
            <a:pPr>
              <a:lnSpc>
                <a:spcPct val="150000"/>
              </a:lnSpc>
            </a:pPr>
            <a:r>
              <a:rPr lang="en-GB" sz="1600" dirty="0"/>
              <a:t>	C13/</a:t>
            </a:r>
            <a:r>
              <a:rPr lang="en-GB" sz="1600" dirty="0" err="1"/>
              <a:t>CyCy</a:t>
            </a:r>
            <a:r>
              <a:rPr lang="en-GB" sz="1600" dirty="0"/>
              <a:t>         </a:t>
            </a:r>
            <a:r>
              <a:rPr lang="en-GB" sz="1600" dirty="0">
                <a:solidFill>
                  <a:schemeClr val="accent5">
                    <a:lumMod val="50000"/>
                  </a:schemeClr>
                </a:solidFill>
              </a:rPr>
              <a:t>possible </a:t>
            </a:r>
            <a:r>
              <a:rPr lang="en-GB" sz="1600" dirty="0" err="1">
                <a:solidFill>
                  <a:schemeClr val="accent5">
                    <a:lumMod val="50000"/>
                  </a:schemeClr>
                </a:solidFill>
              </a:rPr>
              <a:t>coelution</a:t>
            </a:r>
            <a:endParaRPr lang="en-GB" sz="1600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GB" sz="1600" dirty="0">
                <a:solidFill>
                  <a:schemeClr val="accent5">
                    <a:lumMod val="50000"/>
                  </a:schemeClr>
                </a:solidFill>
              </a:rPr>
              <a:t>	</a:t>
            </a:r>
            <a:r>
              <a:rPr lang="en-GB" sz="1600" dirty="0" err="1">
                <a:solidFill>
                  <a:schemeClr val="accent5">
                    <a:lumMod val="50000"/>
                  </a:schemeClr>
                </a:solidFill>
              </a:rPr>
              <a:t>CyCy</a:t>
            </a:r>
            <a:r>
              <a:rPr lang="en-GB" sz="1600" dirty="0">
                <a:solidFill>
                  <a:schemeClr val="accent5">
                    <a:lumMod val="50000"/>
                  </a:schemeClr>
                </a:solidFill>
              </a:rPr>
              <a:t>  	          </a:t>
            </a:r>
            <a:r>
              <a:rPr lang="en-GB" sz="1600" b="1" u="sng" dirty="0">
                <a:solidFill>
                  <a:schemeClr val="accent5">
                    <a:lumMod val="50000"/>
                  </a:schemeClr>
                </a:solidFill>
              </a:rPr>
              <a:t>quantification</a:t>
            </a:r>
            <a:endParaRPr lang="en-GB" sz="1600" b="1" u="sng" dirty="0"/>
          </a:p>
          <a:p>
            <a:pPr>
              <a:lnSpc>
                <a:spcPct val="150000"/>
              </a:lnSpc>
            </a:pPr>
            <a:r>
              <a:rPr lang="en-GB" sz="1600" dirty="0"/>
              <a:t>+ 5B </a:t>
            </a:r>
            <a:r>
              <a:rPr lang="en-GB" sz="1100" dirty="0"/>
              <a:t>(</a:t>
            </a:r>
            <a:r>
              <a:rPr lang="en-GB" sz="1100" dirty="0" err="1"/>
              <a:t>pentyl</a:t>
            </a:r>
            <a:r>
              <a:rPr lang="en-GB" sz="1100" dirty="0"/>
              <a:t> benzene)</a:t>
            </a:r>
            <a:r>
              <a:rPr lang="en-GB" sz="1400" dirty="0"/>
              <a:t>, 1MN </a:t>
            </a:r>
            <a:r>
              <a:rPr lang="en-GB" sz="1100" dirty="0"/>
              <a:t>(1-Me Na)</a:t>
            </a:r>
            <a:r>
              <a:rPr lang="en-GB" sz="1400" dirty="0"/>
              <a:t> and 2MN </a:t>
            </a:r>
            <a:r>
              <a:rPr lang="en-GB" sz="1200" dirty="0"/>
              <a:t>(2-Me Na)</a:t>
            </a:r>
          </a:p>
          <a:p>
            <a:pPr>
              <a:lnSpc>
                <a:spcPct val="150000"/>
              </a:lnSpc>
            </a:pPr>
            <a:r>
              <a:rPr lang="en-GB" sz="1600" dirty="0"/>
              <a:t>	5B	    </a:t>
            </a:r>
            <a:r>
              <a:rPr lang="en-GB" sz="1600" dirty="0">
                <a:solidFill>
                  <a:schemeClr val="accent5">
                    <a:lumMod val="50000"/>
                  </a:schemeClr>
                </a:solidFill>
              </a:rPr>
              <a:t>loss of volatiles</a:t>
            </a:r>
          </a:p>
          <a:p>
            <a:pPr>
              <a:lnSpc>
                <a:spcPct val="150000"/>
              </a:lnSpc>
            </a:pPr>
            <a:r>
              <a:rPr lang="en-GB" sz="1600" dirty="0"/>
              <a:t>	1MN=2MN        </a:t>
            </a:r>
            <a:r>
              <a:rPr lang="en-GB" sz="1600" dirty="0">
                <a:solidFill>
                  <a:schemeClr val="accent5">
                    <a:lumMod val="50000"/>
                  </a:schemeClr>
                </a:solidFill>
              </a:rPr>
              <a:t>possible coelution/ </a:t>
            </a:r>
            <a:r>
              <a:rPr lang="en-GB" sz="1600" b="1" u="sng" dirty="0">
                <a:solidFill>
                  <a:schemeClr val="accent5">
                    <a:lumMod val="50000"/>
                  </a:schemeClr>
                </a:solidFill>
              </a:rPr>
              <a:t>quantification</a:t>
            </a:r>
          </a:p>
          <a:p>
            <a:pPr>
              <a:lnSpc>
                <a:spcPct val="150000"/>
              </a:lnSpc>
            </a:pPr>
            <a:endParaRPr lang="en-GB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2994" t="45826" r="5132" b="17859"/>
          <a:stretch/>
        </p:blipFill>
        <p:spPr>
          <a:xfrm>
            <a:off x="2074812" y="1386376"/>
            <a:ext cx="4367147" cy="6883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5093" r="13699" b="7734"/>
          <a:stretch/>
        </p:blipFill>
        <p:spPr>
          <a:xfrm>
            <a:off x="2103938" y="2211520"/>
            <a:ext cx="3810000" cy="3812875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8352206" y="4251104"/>
            <a:ext cx="3048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8352206" y="4632104"/>
            <a:ext cx="3048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8463862" y="6006580"/>
            <a:ext cx="3048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971207" y="5698904"/>
            <a:ext cx="3048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291062" y="2812477"/>
            <a:ext cx="0" cy="67430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509451" y="2821903"/>
            <a:ext cx="0" cy="67430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661851" y="2764558"/>
            <a:ext cx="0" cy="67430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0147359" y="2755131"/>
            <a:ext cx="0" cy="67430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8352206" y="4936904"/>
            <a:ext cx="3048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6002D0D-EE18-137A-E4C8-96BEE59B0263}"/>
              </a:ext>
            </a:extLst>
          </p:cNvPr>
          <p:cNvSpPr txBox="1"/>
          <p:nvPr/>
        </p:nvSpPr>
        <p:spPr>
          <a:xfrm>
            <a:off x="2216042" y="86972"/>
            <a:ext cx="7880928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0070C0"/>
                </a:solidFill>
                <a:latin typeface="Amasis MT Pro Medium" panose="020B0604020202020204" pitchFamily="18" charset="0"/>
                <a:cs typeface="Alef" panose="00000500000000000000" pitchFamily="2" charset="-79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D875A"/>
                </a:solidFill>
                <a:effectLst/>
                <a:uLnTx/>
                <a:uFillTx/>
                <a:latin typeface="Amasis MT Pro Medium" panose="020B0604020202020204" pitchFamily="18" charset="0"/>
                <a:ea typeface="+mn-ea"/>
                <a:cs typeface="Alef" panose="00000500000000000000" pitchFamily="2" charset="-79"/>
              </a:rPr>
              <a:t>MOSH &amp; MOAH: Analytical Determination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D875A"/>
              </a:solidFill>
              <a:effectLst/>
              <a:uLnTx/>
              <a:uFillTx/>
              <a:latin typeface="Amasis MT Pro Medium" panose="020B0604020202020204" pitchFamily="18" charset="0"/>
              <a:ea typeface="+mn-ea"/>
              <a:cs typeface="Alef" panose="00000500000000000000" pitchFamily="2" charset="-79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1137DA-42F3-6789-049B-A391F8867470}"/>
              </a:ext>
            </a:extLst>
          </p:cNvPr>
          <p:cNvSpPr txBox="1"/>
          <p:nvPr/>
        </p:nvSpPr>
        <p:spPr>
          <a:xfrm>
            <a:off x="3517074" y="609984"/>
            <a:ext cx="1920508" cy="40011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Aptos Serif" panose="02020604070405020304" pitchFamily="18" charset="0"/>
                <a:cs typeface="Aptos Serif" panose="02020604070405020304" pitchFamily="18" charset="0"/>
              </a:rPr>
              <a:t>LC-GC-FID</a:t>
            </a:r>
          </a:p>
        </p:txBody>
      </p:sp>
    </p:spTree>
    <p:extLst>
      <p:ext uri="{BB962C8B-B14F-4D97-AF65-F5344CB8AC3E}">
        <p14:creationId xmlns:p14="http://schemas.microsoft.com/office/powerpoint/2010/main" val="33691371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|20.6|9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|20.6|9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|20.6|9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|20.6|9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|20.6|9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|20.6|9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|20.6|9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|20.6|9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|20.6|9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|20.6|9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|20.6|9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|20.6|9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|20.6|9.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|20.6|9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|20.6|9.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|20.6|9.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|20.6|9.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|20.6|9.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|20.6|9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|20.6|9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|20.6|9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|20.6|9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|20.6|9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|20.6|9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|20.6|9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|20.6|9.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9EC50B0085A140A0E8D54CD6E38B23" ma:contentTypeVersion="14" ma:contentTypeDescription="Crée un document." ma:contentTypeScope="" ma:versionID="06153117b64ac378aa07e6ed0ac2b46e">
  <xsd:schema xmlns:xsd="http://www.w3.org/2001/XMLSchema" xmlns:xs="http://www.w3.org/2001/XMLSchema" xmlns:p="http://schemas.microsoft.com/office/2006/metadata/properties" xmlns:ns2="5a8ae718-45e8-4420-a428-d1238a09b460" xmlns:ns3="64e265aa-660d-4621-ac95-d8eceb72ed08" targetNamespace="http://schemas.microsoft.com/office/2006/metadata/properties" ma:root="true" ma:fieldsID="96e72ec4e90c423d93eee9bcc337366f" ns2:_="" ns3:_="">
    <xsd:import namespace="5a8ae718-45e8-4420-a428-d1238a09b460"/>
    <xsd:import namespace="64e265aa-660d-4621-ac95-d8eceb72ed0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8ae718-45e8-4420-a428-d1238a09b4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Balises d’images" ma:readOnly="false" ma:fieldId="{5cf76f15-5ced-4ddc-b409-7134ff3c332f}" ma:taxonomyMulti="true" ma:sspId="4434ded7-6e41-4000-8be6-3d063d771b3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1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e265aa-660d-4621-ac95-d8eceb72ed08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c07e8eff-b245-4008-902c-8f4fda502dc5}" ma:internalName="TaxCatchAll" ma:showField="CatchAllData" ma:web="64e265aa-660d-4621-ac95-d8eceb72ed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a8ae718-45e8-4420-a428-d1238a09b460">
      <Terms xmlns="http://schemas.microsoft.com/office/infopath/2007/PartnerControls"/>
    </lcf76f155ced4ddcb4097134ff3c332f>
    <TaxCatchAll xmlns="64e265aa-660d-4621-ac95-d8eceb72ed08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922CBD0-7065-40D1-9150-A387013130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a8ae718-45e8-4420-a428-d1238a09b460"/>
    <ds:schemaRef ds:uri="64e265aa-660d-4621-ac95-d8eceb72ed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A8CD1CC-5078-459C-BB99-18A604FD47F0}">
  <ds:schemaRefs>
    <ds:schemaRef ds:uri="http://schemas.microsoft.com/office/2006/metadata/properties"/>
    <ds:schemaRef ds:uri="http://schemas.microsoft.com/office/infopath/2007/PartnerControls"/>
    <ds:schemaRef ds:uri="5a8ae718-45e8-4420-a428-d1238a09b460"/>
    <ds:schemaRef ds:uri="64e265aa-660d-4621-ac95-d8eceb72ed08"/>
  </ds:schemaRefs>
</ds:datastoreItem>
</file>

<file path=customXml/itemProps3.xml><?xml version="1.0" encoding="utf-8"?>
<ds:datastoreItem xmlns:ds="http://schemas.openxmlformats.org/officeDocument/2006/customXml" ds:itemID="{FDE508E2-1A58-4A55-86E8-5BECA4AA23F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35744</TotalTime>
  <Words>4040</Words>
  <Application>Microsoft Office PowerPoint</Application>
  <PresentationFormat>Widescreen</PresentationFormat>
  <Paragraphs>887</Paragraphs>
  <Slides>57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57</vt:i4>
      </vt:variant>
    </vt:vector>
  </HeadingPairs>
  <TitlesOfParts>
    <vt:vector size="90" baseType="lpstr">
      <vt:lpstr>Abadi</vt:lpstr>
      <vt:lpstr>AdvGulliv-R</vt:lpstr>
      <vt:lpstr>AdvOT1ef757c0</vt:lpstr>
      <vt:lpstr>AdvOT1ef757c0+20</vt:lpstr>
      <vt:lpstr>AdvOT46dcae81</vt:lpstr>
      <vt:lpstr>AdvOT65f8a23b.I</vt:lpstr>
      <vt:lpstr>AdvOT8608a8d1+22</vt:lpstr>
      <vt:lpstr>AdvOTb0c9bf5d+20</vt:lpstr>
      <vt:lpstr>AdvTT62f2e734</vt:lpstr>
      <vt:lpstr>Amasis MT Pro Medium</vt:lpstr>
      <vt:lpstr>Aptos</vt:lpstr>
      <vt:lpstr>Aptos Light</vt:lpstr>
      <vt:lpstr>Aptos Narrow</vt:lpstr>
      <vt:lpstr>Aptos Serif</vt:lpstr>
      <vt:lpstr>Arial</vt:lpstr>
      <vt:lpstr>Assistant</vt:lpstr>
      <vt:lpstr>Baguet Script</vt:lpstr>
      <vt:lpstr>Calibri</vt:lpstr>
      <vt:lpstr>Calibri Light</vt:lpstr>
      <vt:lpstr>Cambria</vt:lpstr>
      <vt:lpstr>Charis SIL</vt:lpstr>
      <vt:lpstr>CharisSIL</vt:lpstr>
      <vt:lpstr>Corbel Light</vt:lpstr>
      <vt:lpstr>Ebrima</vt:lpstr>
      <vt:lpstr>ECSquareSansPro</vt:lpstr>
      <vt:lpstr>MetaWebPro</vt:lpstr>
      <vt:lpstr>Microsoft YaHei Light</vt:lpstr>
      <vt:lpstr>STIX-Regular</vt:lpstr>
      <vt:lpstr>TeX_CM_Maths_Symbols</vt:lpstr>
      <vt:lpstr>Times New Roman</vt:lpstr>
      <vt:lpstr>Wingdings</vt:lpstr>
      <vt:lpstr>1_Office Theme</vt:lpstr>
      <vt:lpstr>Office 2013 - 2022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PRIMINFO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Giorgia Purcaro</dc:creator>
  <cp:lastModifiedBy>Purcaro Giorgia</cp:lastModifiedBy>
  <cp:revision>274</cp:revision>
  <cp:lastPrinted>2022-10-17T09:32:09Z</cp:lastPrinted>
  <dcterms:created xsi:type="dcterms:W3CDTF">2020-06-15T06:03:36Z</dcterms:created>
  <dcterms:modified xsi:type="dcterms:W3CDTF">2026-01-30T12:51:31Z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0x010100B89EC50B0085A140A0E8D54CD6E38B23</vt:lpwstr>
  </property>
  <property fmtid="{D5CDD505-2E9C-101B-9397-08002B2CF9AE}" pid="3" name="MediaServiceImageTags">
    <vt:lpwstr/>
  </property>
</Properties>
</file>